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63" r:id="rId2"/>
    <p:sldId id="270" r:id="rId3"/>
    <p:sldId id="256" r:id="rId4"/>
    <p:sldId id="257" r:id="rId5"/>
    <p:sldId id="258" r:id="rId6"/>
    <p:sldId id="261" r:id="rId7"/>
    <p:sldId id="259" r:id="rId8"/>
    <p:sldId id="262" r:id="rId9"/>
    <p:sldId id="260" r:id="rId10"/>
    <p:sldId id="268" r:id="rId11"/>
    <p:sldId id="265"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l" initials="A" lastIdx="1" clrIdx="0">
    <p:extLst>
      <p:ext uri="{19B8F6BF-5375-455C-9EA6-DF929625EA0E}">
        <p15:presenceInfo xmlns:p15="http://schemas.microsoft.com/office/powerpoint/2012/main" userId="Al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13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3" Type="http://schemas.openxmlformats.org/officeDocument/2006/relationships/oleObject" Target="file:///C:\Users\All\Desktop\DATA%20ANALYSIS\Data%20Science.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ll\Desktop\DATA%20ANALYSIS\Data%20Science.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sz="1800" b="1" dirty="0">
                <a:latin typeface="+mn-lt"/>
              </a:rPr>
              <a:t>Profit trend</a:t>
            </a:r>
          </a:p>
        </c:rich>
      </c:tx>
      <c:layout>
        <c:manualLayout>
          <c:xMode val="edge"/>
          <c:yMode val="edge"/>
          <c:x val="0.36611159182077252"/>
          <c:y val="0"/>
        </c:manualLayout>
      </c:layout>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9724197724102848E-2"/>
          <c:y val="0.19780639954583962"/>
          <c:w val="0.80493576015957302"/>
          <c:h val="0.64570820633650039"/>
        </c:manualLayout>
      </c:layout>
      <c:barChart>
        <c:barDir val="col"/>
        <c:grouping val="clustered"/>
        <c:varyColors val="0"/>
        <c:ser>
          <c:idx val="0"/>
          <c:order val="0"/>
          <c:tx>
            <c:strRef>
              <c:f>'Rent shp'!$F$12</c:f>
              <c:strCache>
                <c:ptCount val="1"/>
                <c:pt idx="0">
                  <c:v>Sell</c:v>
                </c:pt>
              </c:strCache>
            </c:strRef>
          </c:tx>
          <c:spPr>
            <a:gradFill flip="none" rotWithShape="1">
              <a:gsLst>
                <a:gs pos="0">
                  <a:srgbClr val="4472C4">
                    <a:lumMod val="67000"/>
                  </a:srgbClr>
                </a:gs>
                <a:gs pos="48000">
                  <a:srgbClr val="4472C4">
                    <a:lumMod val="97000"/>
                    <a:lumOff val="3000"/>
                  </a:srgbClr>
                </a:gs>
                <a:gs pos="100000">
                  <a:srgbClr val="4472C4">
                    <a:lumMod val="60000"/>
                    <a:lumOff val="40000"/>
                  </a:srgbClr>
                </a:gs>
              </a:gsLst>
              <a:path path="circle">
                <a:fillToRect l="100000" t="100000"/>
              </a:path>
              <a:tileRect r="-100000" b="-100000"/>
            </a:gradFill>
            <a:ln>
              <a:noFill/>
            </a:ln>
            <a:effectLst>
              <a:outerShdw dist="38100" dir="10200000" sx="90000" sy="90000" algn="ctr" rotWithShape="0">
                <a:srgbClr val="000000">
                  <a:alpha val="72000"/>
                </a:srgbClr>
              </a:outerShdw>
            </a:effectLst>
            <a:scene3d>
              <a:camera prst="orthographicFront"/>
              <a:lightRig rig="threePt" dir="t"/>
            </a:scene3d>
            <a:sp3d>
              <a:bevelT w="165100" prst="coolSlant"/>
              <a:bevelB/>
            </a:sp3d>
          </c:spPr>
          <c:invertIfNegative val="0"/>
          <c:dPt>
            <c:idx val="3"/>
            <c:invertIfNegative val="0"/>
            <c:bubble3D val="0"/>
            <c:spPr>
              <a:gradFill flip="none" rotWithShape="1">
                <a:gsLst>
                  <a:gs pos="0">
                    <a:srgbClr val="4472C4">
                      <a:lumMod val="67000"/>
                    </a:srgbClr>
                  </a:gs>
                  <a:gs pos="48000">
                    <a:srgbClr val="4472C4">
                      <a:lumMod val="97000"/>
                      <a:lumOff val="3000"/>
                    </a:srgbClr>
                  </a:gs>
                  <a:gs pos="100000">
                    <a:srgbClr val="4472C4">
                      <a:lumMod val="60000"/>
                      <a:lumOff val="40000"/>
                    </a:srgbClr>
                  </a:gs>
                </a:gsLst>
                <a:path path="circle">
                  <a:fillToRect l="100000" t="100000"/>
                </a:path>
                <a:tileRect r="-100000" b="-100000"/>
              </a:gradFill>
              <a:ln>
                <a:noFill/>
              </a:ln>
              <a:effectLst>
                <a:outerShdw dist="38100" dir="10200000" sx="90000" sy="90000" algn="ctr" rotWithShape="0">
                  <a:srgbClr val="000000">
                    <a:alpha val="72000"/>
                  </a:srgbClr>
                </a:outerShdw>
              </a:effectLst>
              <a:scene3d>
                <a:camera prst="orthographicFront"/>
                <a:lightRig rig="threePt" dir="t"/>
              </a:scene3d>
              <a:sp3d>
                <a:bevelT w="165100" prst="coolSlant"/>
                <a:bevelB w="165100" prst="coolSlant"/>
              </a:sp3d>
            </c:spPr>
            <c:extLst>
              <c:ext xmlns:c16="http://schemas.microsoft.com/office/drawing/2014/chart" uri="{C3380CC4-5D6E-409C-BE32-E72D297353CC}">
                <c16:uniqueId val="{00000005-C028-4FA6-B155-0520FAA7BDFB}"/>
              </c:ext>
            </c:extLst>
          </c:dPt>
          <c:dLbls>
            <c:dLbl>
              <c:idx val="4"/>
              <c:spPr>
                <a:noFill/>
                <a:ln>
                  <a:noFill/>
                </a:ln>
                <a:effectLst/>
              </c:spPr>
              <c:txPr>
                <a:bodyPr rot="-5400000" spcFirstLastPara="1" vertOverflow="ellipsis" wrap="square" anchor="ctr" anchorCtr="1"/>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6="http://schemas.microsoft.com/office/drawing/2014/chart" uri="{C3380CC4-5D6E-409C-BE32-E72D297353CC}">
                  <c16:uniqueId val="{00000006-C028-4FA6-B155-0520FAA7BDFB}"/>
                </c:ext>
              </c:extLst>
            </c:dLbl>
            <c:spPr>
              <a:noFill/>
              <a:ln>
                <a:noFill/>
              </a:ln>
              <a:effectLst/>
            </c:spPr>
            <c:txPr>
              <a:bodyPr rot="-5400000" spcFirstLastPara="1" vertOverflow="ellipsis" wrap="square" anchor="ctr" anchorCtr="1"/>
              <a:lstStyle/>
              <a:p>
                <a:pPr>
                  <a:defRPr sz="11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'Rent shp'!$E$13:$E$17</c:f>
              <c:strCache>
                <c:ptCount val="5"/>
                <c:pt idx="0">
                  <c:v>Nov'19</c:v>
                </c:pt>
                <c:pt idx="1">
                  <c:v>Dec'19</c:v>
                </c:pt>
                <c:pt idx="2">
                  <c:v>Jan'20</c:v>
                </c:pt>
                <c:pt idx="3">
                  <c:v>Feb'20</c:v>
                </c:pt>
                <c:pt idx="4">
                  <c:v>Mar'20</c:v>
                </c:pt>
              </c:strCache>
            </c:strRef>
          </c:cat>
          <c:val>
            <c:numRef>
              <c:f>'Rent shp'!$F$13:$F$17</c:f>
              <c:numCache>
                <c:formatCode>General</c:formatCode>
                <c:ptCount val="5"/>
                <c:pt idx="0">
                  <c:v>150000</c:v>
                </c:pt>
                <c:pt idx="1">
                  <c:v>130000</c:v>
                </c:pt>
                <c:pt idx="2">
                  <c:v>70000</c:v>
                </c:pt>
                <c:pt idx="3">
                  <c:v>45000</c:v>
                </c:pt>
                <c:pt idx="4">
                  <c:v>32000</c:v>
                </c:pt>
              </c:numCache>
            </c:numRef>
          </c:val>
          <c:extLst>
            <c:ext xmlns:c16="http://schemas.microsoft.com/office/drawing/2014/chart" uri="{C3380CC4-5D6E-409C-BE32-E72D297353CC}">
              <c16:uniqueId val="{00000000-C028-4FA6-B155-0520FAA7BDFB}"/>
            </c:ext>
          </c:extLst>
        </c:ser>
        <c:dLbls>
          <c:showLegendKey val="0"/>
          <c:showVal val="0"/>
          <c:showCatName val="0"/>
          <c:showSerName val="0"/>
          <c:showPercent val="0"/>
          <c:showBubbleSize val="0"/>
        </c:dLbls>
        <c:gapWidth val="219"/>
        <c:axId val="738083528"/>
        <c:axId val="738083200"/>
      </c:barChart>
      <c:lineChart>
        <c:grouping val="standard"/>
        <c:varyColors val="0"/>
        <c:ser>
          <c:idx val="1"/>
          <c:order val="1"/>
          <c:tx>
            <c:strRef>
              <c:f>'Rent shp'!$G$12</c:f>
              <c:strCache>
                <c:ptCount val="1"/>
                <c:pt idx="0">
                  <c:v>Profit</c:v>
                </c:pt>
              </c:strCache>
            </c:strRef>
          </c:tx>
          <c:spPr>
            <a:ln w="28575" cap="rnd">
              <a:solidFill>
                <a:schemeClr val="accent2"/>
              </a:solidFill>
              <a:round/>
            </a:ln>
            <a:effectLst/>
          </c:spPr>
          <c:marker>
            <c:symbol val="none"/>
          </c:marker>
          <c:dLbls>
            <c:dLbl>
              <c:idx val="0"/>
              <c:layout>
                <c:manualLayout>
                  <c:x val="2.1870680560158697E-2"/>
                  <c:y val="-9.2670899367429897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C028-4FA6-B155-0520FAA7BDFB}"/>
                </c:ext>
              </c:extLst>
            </c:dLbl>
            <c:dLbl>
              <c:idx val="1"/>
              <c:layout>
                <c:manualLayout>
                  <c:x val="1.9882436872871542E-2"/>
                  <c:y val="-2.31677248418574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C028-4FA6-B155-0520FAA7BDFB}"/>
                </c:ext>
              </c:extLst>
            </c:dLbl>
            <c:dLbl>
              <c:idx val="2"/>
              <c:layout>
                <c:manualLayout>
                  <c:x val="3.9764873745743081E-3"/>
                  <c:y val="-3.243481477860046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C028-4FA6-B155-0520FAA7BDFB}"/>
                </c:ext>
              </c:extLst>
            </c:dLbl>
            <c:dLbl>
              <c:idx val="3"/>
              <c:layout>
                <c:manualLayout>
                  <c:x val="-3.0555555555555555E-2"/>
                  <c:y val="-8.796296296296296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028-4FA6-B155-0520FAA7BDFB}"/>
                </c:ext>
              </c:extLst>
            </c:dLbl>
            <c:dLbl>
              <c:idx val="4"/>
              <c:layout>
                <c:manualLayout>
                  <c:x val="-1.6666666666666767E-2"/>
                  <c:y val="-0.1203703703703703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C028-4FA6-B155-0520FAA7BDFB}"/>
                </c:ext>
              </c:extLst>
            </c:dLbl>
            <c:spPr>
              <a:noFill/>
              <a:ln>
                <a:noFill/>
              </a:ln>
              <a:effectLst/>
            </c:spPr>
            <c:txPr>
              <a:bodyPr rot="0" spcFirstLastPara="1" vertOverflow="ellipsis" vert="horz" wrap="square" anchor="ctr" anchorCtr="1"/>
              <a:lstStyle/>
              <a:p>
                <a:pPr>
                  <a:defRPr sz="11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'Rent shp'!$E$13:$E$17</c:f>
              <c:strCache>
                <c:ptCount val="5"/>
                <c:pt idx="0">
                  <c:v>Nov'19</c:v>
                </c:pt>
                <c:pt idx="1">
                  <c:v>Dec'19</c:v>
                </c:pt>
                <c:pt idx="2">
                  <c:v>Jan'20</c:v>
                </c:pt>
                <c:pt idx="3">
                  <c:v>Feb'20</c:v>
                </c:pt>
                <c:pt idx="4">
                  <c:v>Mar'20</c:v>
                </c:pt>
              </c:strCache>
            </c:strRef>
          </c:cat>
          <c:val>
            <c:numRef>
              <c:f>'Rent shp'!$G$13:$G$17</c:f>
              <c:numCache>
                <c:formatCode>General</c:formatCode>
                <c:ptCount val="5"/>
                <c:pt idx="0">
                  <c:v>50000</c:v>
                </c:pt>
                <c:pt idx="1">
                  <c:v>30000</c:v>
                </c:pt>
                <c:pt idx="2">
                  <c:v>20000</c:v>
                </c:pt>
                <c:pt idx="3">
                  <c:v>6000</c:v>
                </c:pt>
                <c:pt idx="4">
                  <c:v>-2000</c:v>
                </c:pt>
              </c:numCache>
            </c:numRef>
          </c:val>
          <c:smooth val="0"/>
          <c:extLst>
            <c:ext xmlns:c16="http://schemas.microsoft.com/office/drawing/2014/chart" uri="{C3380CC4-5D6E-409C-BE32-E72D297353CC}">
              <c16:uniqueId val="{00000003-C028-4FA6-B155-0520FAA7BDFB}"/>
            </c:ext>
          </c:extLst>
        </c:ser>
        <c:dLbls>
          <c:showLegendKey val="0"/>
          <c:showVal val="0"/>
          <c:showCatName val="0"/>
          <c:showSerName val="0"/>
          <c:showPercent val="0"/>
          <c:showBubbleSize val="0"/>
        </c:dLbls>
        <c:marker val="1"/>
        <c:smooth val="0"/>
        <c:axId val="622343984"/>
        <c:axId val="622345296"/>
      </c:lineChart>
      <c:catAx>
        <c:axId val="7380835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738083200"/>
        <c:crosses val="autoZero"/>
        <c:auto val="1"/>
        <c:lblAlgn val="ctr"/>
        <c:lblOffset val="100"/>
        <c:noMultiLvlLbl val="0"/>
      </c:catAx>
      <c:valAx>
        <c:axId val="738083200"/>
        <c:scaling>
          <c:orientation val="minMax"/>
        </c:scaling>
        <c:delete val="0"/>
        <c:axPos val="l"/>
        <c:numFmt formatCode="General" sourceLinked="1"/>
        <c:majorTickMark val="none"/>
        <c:minorTickMark val="none"/>
        <c:tickLblPos val="nextTo"/>
        <c:spPr>
          <a:noFill/>
          <a:ln>
            <a:solidFill>
              <a:sysClr val="window" lastClr="FFFFFF">
                <a:lumMod val="85000"/>
              </a:sysClr>
            </a:solidFill>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US"/>
          </a:p>
        </c:txPr>
        <c:crossAx val="738083528"/>
        <c:crosses val="autoZero"/>
        <c:crossBetween val="between"/>
        <c:majorUnit val="40000"/>
      </c:valAx>
      <c:valAx>
        <c:axId val="622345296"/>
        <c:scaling>
          <c:orientation val="minMax"/>
        </c:scaling>
        <c:delete val="0"/>
        <c:axPos val="r"/>
        <c:numFmt formatCode="General" sourceLinked="1"/>
        <c:majorTickMark val="out"/>
        <c:minorTickMark val="none"/>
        <c:tickLblPos val="nextTo"/>
        <c:spPr>
          <a:solidFill>
            <a:sysClr val="window" lastClr="FFFFFF"/>
          </a:solidFill>
          <a:ln>
            <a:solidFill>
              <a:sysClr val="window" lastClr="FFFFFF">
                <a:lumMod val="85000"/>
              </a:sysClr>
            </a:solidFill>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US"/>
          </a:p>
        </c:txPr>
        <c:crossAx val="622343984"/>
        <c:crosses val="max"/>
        <c:crossBetween val="between"/>
      </c:valAx>
      <c:catAx>
        <c:axId val="622343984"/>
        <c:scaling>
          <c:orientation val="minMax"/>
        </c:scaling>
        <c:delete val="1"/>
        <c:axPos val="b"/>
        <c:numFmt formatCode="General" sourceLinked="1"/>
        <c:majorTickMark val="out"/>
        <c:minorTickMark val="none"/>
        <c:tickLblPos val="nextTo"/>
        <c:crossAx val="622345296"/>
        <c:crosses val="autoZero"/>
        <c:auto val="1"/>
        <c:lblAlgn val="ctr"/>
        <c:lblOffset val="100"/>
        <c:noMultiLvlLbl val="0"/>
      </c:catAx>
      <c:spPr>
        <a:noFill/>
        <a:ln>
          <a:noFill/>
        </a:ln>
        <a:effectLst/>
      </c:spPr>
    </c:plotArea>
    <c:legend>
      <c:legendPos val="b"/>
      <c:layout>
        <c:manualLayout>
          <c:xMode val="edge"/>
          <c:yMode val="edge"/>
          <c:x val="0.77902377861172689"/>
          <c:y val="2.00152759950422E-2"/>
          <c:w val="0.19350840001646955"/>
          <c:h val="7.3868673318434178E-2"/>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100"/>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2.8575836523207242E-2"/>
          <c:y val="0.2212770578634245"/>
          <c:w val="0.73324518156044916"/>
          <c:h val="0.51826551759283368"/>
        </c:manualLayout>
      </c:layout>
      <c:pie3D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1-27AC-4B0E-9EE6-5A28894A2287}"/>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3-27AC-4B0E-9EE6-5A28894A2287}"/>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5-27AC-4B0E-9EE6-5A28894A2287}"/>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7-27AC-4B0E-9EE6-5A28894A2287}"/>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9-27AC-4B0E-9EE6-5A28894A2287}"/>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B-27AC-4B0E-9EE6-5A28894A2287}"/>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D-27AC-4B0E-9EE6-5A28894A2287}"/>
              </c:ext>
            </c:extLst>
          </c:dPt>
          <c:dLbls>
            <c:dLbl>
              <c:idx val="0"/>
              <c:layout>
                <c:manualLayout>
                  <c:x val="-0.23878619018776498"/>
                  <c:y val="-8.1234689413823266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7AC-4B0E-9EE6-5A28894A2287}"/>
                </c:ext>
              </c:extLst>
            </c:dLbl>
            <c:dLbl>
              <c:idx val="6"/>
              <c:layout>
                <c:manualLayout>
                  <c:x val="1.5422219124693166E-2"/>
                  <c:y val="-1.5128968815706526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27AC-4B0E-9EE6-5A28894A2287}"/>
                </c:ext>
              </c:extLst>
            </c:dLbl>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'Rent shp'!$I$22:$I$28</c:f>
              <c:strCache>
                <c:ptCount val="7"/>
                <c:pt idx="0">
                  <c:v>Biryani</c:v>
                </c:pt>
                <c:pt idx="1">
                  <c:v>Chicken Kabab</c:v>
                </c:pt>
                <c:pt idx="2">
                  <c:v>Omlet</c:v>
                </c:pt>
                <c:pt idx="3">
                  <c:v>Bhurji</c:v>
                </c:pt>
                <c:pt idx="4">
                  <c:v>Misal</c:v>
                </c:pt>
                <c:pt idx="5">
                  <c:v>Poha</c:v>
                </c:pt>
                <c:pt idx="6">
                  <c:v>Maggi</c:v>
                </c:pt>
              </c:strCache>
            </c:strRef>
          </c:cat>
          <c:val>
            <c:numRef>
              <c:f>'Rent shp'!$J$22:$J$28</c:f>
              <c:numCache>
                <c:formatCode>0.00%</c:formatCode>
                <c:ptCount val="7"/>
                <c:pt idx="0">
                  <c:v>0.54</c:v>
                </c:pt>
                <c:pt idx="1">
                  <c:v>0.26</c:v>
                </c:pt>
                <c:pt idx="2">
                  <c:v>0.11</c:v>
                </c:pt>
                <c:pt idx="3">
                  <c:v>0.09</c:v>
                </c:pt>
                <c:pt idx="4">
                  <c:v>0.08</c:v>
                </c:pt>
                <c:pt idx="5">
                  <c:v>0.05</c:v>
                </c:pt>
                <c:pt idx="6">
                  <c:v>0.02</c:v>
                </c:pt>
              </c:numCache>
            </c:numRef>
          </c:val>
          <c:extLst>
            <c:ext xmlns:c16="http://schemas.microsoft.com/office/drawing/2014/chart" uri="{C3380CC4-5D6E-409C-BE32-E72D297353CC}">
              <c16:uniqueId val="{0000000E-27AC-4B0E-9EE6-5A28894A2287}"/>
            </c:ext>
          </c:extLst>
        </c:ser>
        <c:dLbls>
          <c:dLblPos val="outEnd"/>
          <c:showLegendKey val="0"/>
          <c:showVal val="0"/>
          <c:showCatName val="0"/>
          <c:showSerName val="0"/>
          <c:showPercent val="1"/>
          <c:showBubbleSize val="0"/>
          <c:showLeaderLines val="1"/>
        </c:dLbls>
      </c:pie3DChart>
      <c:spPr>
        <a:noFill/>
        <a:ln>
          <a:noFill/>
        </a:ln>
        <a:effectLst/>
      </c:spPr>
    </c:plotArea>
    <c:legend>
      <c:legendPos val="r"/>
      <c:layout>
        <c:manualLayout>
          <c:xMode val="edge"/>
          <c:yMode val="edge"/>
          <c:x val="0.72136863345737479"/>
          <c:y val="0.21355635331377945"/>
          <c:w val="0.24399077838771052"/>
          <c:h val="0.58350320298668601"/>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sz="1800">
          <a:solidFill>
            <a:schemeClr val="bg1"/>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gradFill>
              <a:gsLst>
                <a:gs pos="0">
                  <a:srgbClr val="4472C4">
                    <a:lumMod val="67000"/>
                  </a:srgbClr>
                </a:gs>
                <a:gs pos="48000">
                  <a:srgbClr val="4472C4">
                    <a:lumMod val="97000"/>
                    <a:lumOff val="3000"/>
                  </a:srgbClr>
                </a:gs>
                <a:gs pos="100000">
                  <a:srgbClr val="4472C4">
                    <a:lumMod val="60000"/>
                    <a:lumOff val="40000"/>
                  </a:srgbClr>
                </a:gs>
              </a:gsLst>
              <a:path path="circle">
                <a:fillToRect l="100000" t="100000"/>
              </a:path>
            </a:gradFill>
            <a:ln>
              <a:noFill/>
            </a:ln>
            <a:effectLst/>
            <a:scene3d>
              <a:camera prst="orthographicFront"/>
              <a:lightRig rig="threePt" dir="t"/>
            </a:scene3d>
            <a:sp3d>
              <a:bevelT/>
              <a:bevelB/>
            </a:sp3d>
          </c:spPr>
          <c:invertIfNegative val="0"/>
          <c:dLbls>
            <c:dLbl>
              <c:idx val="0"/>
              <c:layout>
                <c:manualLayout>
                  <c:x val="-1.5891350212950495E-3"/>
                  <c:y val="0.24406879704472381"/>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8F8A-4A78-B0A2-D7A7628A8B1B}"/>
                </c:ext>
              </c:extLst>
            </c:dLbl>
            <c:dLbl>
              <c:idx val="7"/>
              <c:layout>
                <c:manualLayout>
                  <c:x val="1.716001716001716E-3"/>
                  <c:y val="8.5731411708545383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625-4544-AAA3-F21A45611FED}"/>
                </c:ext>
              </c:extLst>
            </c:dLbl>
            <c:spPr>
              <a:noFill/>
              <a:ln>
                <a:noFill/>
              </a:ln>
              <a:effectLst/>
            </c:spPr>
            <c:txPr>
              <a:bodyPr rot="-5400000" spcFirstLastPara="1" vertOverflow="ellipsis" wrap="square" anchor="ctr" anchorCtr="1"/>
              <a:lstStyle/>
              <a:p>
                <a:pPr>
                  <a:defRPr sz="1400" b="1"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'Rent shp'!$E$47:$E$54</c:f>
              <c:strCache>
                <c:ptCount val="8"/>
                <c:pt idx="0">
                  <c:v>High Waiting period</c:v>
                </c:pt>
                <c:pt idx="1">
                  <c:v>No Online sales</c:v>
                </c:pt>
                <c:pt idx="2">
                  <c:v>Limited staff</c:v>
                </c:pt>
                <c:pt idx="3">
                  <c:v>Lack of competitor knowledge</c:v>
                </c:pt>
                <c:pt idx="4">
                  <c:v>No Offers</c:v>
                </c:pt>
                <c:pt idx="5">
                  <c:v>Wrong Location</c:v>
                </c:pt>
                <c:pt idx="6">
                  <c:v>Shop Promotion</c:v>
                </c:pt>
                <c:pt idx="7">
                  <c:v>Shop timing</c:v>
                </c:pt>
              </c:strCache>
            </c:strRef>
          </c:cat>
          <c:val>
            <c:numRef>
              <c:f>'Rent shp'!$F$47:$F$54</c:f>
              <c:numCache>
                <c:formatCode>0.00%</c:formatCode>
                <c:ptCount val="8"/>
                <c:pt idx="0">
                  <c:v>0.25040387722132473</c:v>
                </c:pt>
                <c:pt idx="1">
                  <c:v>0.20193861066235863</c:v>
                </c:pt>
                <c:pt idx="2">
                  <c:v>0.15831987075928919</c:v>
                </c:pt>
                <c:pt idx="3">
                  <c:v>0.13731825525040386</c:v>
                </c:pt>
                <c:pt idx="4">
                  <c:v>9.0468497576736667E-2</c:v>
                </c:pt>
                <c:pt idx="5">
                  <c:v>7.2697899838449112E-2</c:v>
                </c:pt>
                <c:pt idx="6">
                  <c:v>5.6542810985460421E-2</c:v>
                </c:pt>
                <c:pt idx="7">
                  <c:v>3.2310177705977383E-2</c:v>
                </c:pt>
              </c:numCache>
            </c:numRef>
          </c:val>
          <c:extLst>
            <c:ext xmlns:c15="http://schemas.microsoft.com/office/drawing/2012/chart" uri="{02D57815-91ED-43cb-92C2-25804820EDAC}">
              <c15:filteredSeriesTitle>
                <c15:tx>
                  <c:strRef>
                    <c:extLst>
                      <c:ext uri="{02D57815-91ED-43cb-92C2-25804820EDAC}">
                        <c15:formulaRef>
                          <c15:sqref> </c15:sqref>
                        </c15:formulaRef>
                      </c:ext>
                    </c:extLst>
                  </c:strRef>
                </c15:tx>
              </c15:filteredSeriesTitle>
            </c:ext>
            <c:ext xmlns:c16="http://schemas.microsoft.com/office/drawing/2014/chart" uri="{C3380CC4-5D6E-409C-BE32-E72D297353CC}">
              <c16:uniqueId val="{00000001-D625-4544-AAA3-F21A45611FED}"/>
            </c:ext>
          </c:extLst>
        </c:ser>
        <c:dLbls>
          <c:showLegendKey val="0"/>
          <c:showVal val="0"/>
          <c:showCatName val="0"/>
          <c:showSerName val="0"/>
          <c:showPercent val="0"/>
          <c:showBubbleSize val="0"/>
        </c:dLbls>
        <c:gapWidth val="131"/>
        <c:overlap val="-27"/>
        <c:axId val="746948896"/>
        <c:axId val="746958408"/>
      </c:barChart>
      <c:lineChart>
        <c:grouping val="standard"/>
        <c:varyColors val="0"/>
        <c:ser>
          <c:idx val="1"/>
          <c:order val="1"/>
          <c:spPr>
            <a:ln w="28575" cap="rnd">
              <a:solidFill>
                <a:schemeClr val="accent2"/>
              </a:solidFill>
              <a:round/>
            </a:ln>
            <a:effectLst/>
          </c:spPr>
          <c:marker>
            <c:symbol val="circle"/>
            <c:size val="5"/>
            <c:spPr>
              <a:solidFill>
                <a:schemeClr val="accent2"/>
              </a:solidFill>
              <a:ln w="9525">
                <a:solidFill>
                  <a:schemeClr val="accent2"/>
                </a:solidFill>
              </a:ln>
              <a:effectLst/>
            </c:spPr>
          </c:marker>
          <c:dLbls>
            <c:spPr>
              <a:noFill/>
              <a:ln>
                <a:noFill/>
              </a:ln>
              <a:effectLst/>
            </c:spPr>
            <c:txPr>
              <a:bodyPr rot="0" spcFirstLastPara="1" vertOverflow="ellipsis" vert="horz" wrap="square" anchor="ctr" anchorCtr="1"/>
              <a:lstStyle/>
              <a:p>
                <a:pPr>
                  <a:defRPr sz="1400" b="0" i="0" u="none" strike="noStrike" kern="1200" baseline="0">
                    <a:solidFill>
                      <a:schemeClr val="tx1"/>
                    </a:solidFill>
                    <a:highlight>
                      <a:srgbClr val="00FFFF"/>
                    </a:highlight>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'Rent shp'!$E$47:$E$54</c:f>
              <c:strCache>
                <c:ptCount val="8"/>
                <c:pt idx="0">
                  <c:v>High Waiting period</c:v>
                </c:pt>
                <c:pt idx="1">
                  <c:v>No Online sales</c:v>
                </c:pt>
                <c:pt idx="2">
                  <c:v>Limited staff</c:v>
                </c:pt>
                <c:pt idx="3">
                  <c:v>Lack of competitor knowledge</c:v>
                </c:pt>
                <c:pt idx="4">
                  <c:v>No Offers</c:v>
                </c:pt>
                <c:pt idx="5">
                  <c:v>Wrong Location</c:v>
                </c:pt>
                <c:pt idx="6">
                  <c:v>Shop Promotion</c:v>
                </c:pt>
                <c:pt idx="7">
                  <c:v>Shop timing</c:v>
                </c:pt>
              </c:strCache>
            </c:strRef>
          </c:cat>
          <c:val>
            <c:numRef>
              <c:f>'Rent shp'!$G$47:$G$54</c:f>
              <c:numCache>
                <c:formatCode>0.00%</c:formatCode>
                <c:ptCount val="8"/>
                <c:pt idx="0">
                  <c:v>0.25040387722132473</c:v>
                </c:pt>
                <c:pt idx="1">
                  <c:v>0.45234248788368336</c:v>
                </c:pt>
                <c:pt idx="2">
                  <c:v>0.61066235864297258</c:v>
                </c:pt>
                <c:pt idx="3">
                  <c:v>0.74798061389337644</c:v>
                </c:pt>
                <c:pt idx="4">
                  <c:v>0.83844911147011314</c:v>
                </c:pt>
                <c:pt idx="5">
                  <c:v>0.91114701130856224</c:v>
                </c:pt>
                <c:pt idx="6">
                  <c:v>0.96768982229402267</c:v>
                </c:pt>
                <c:pt idx="7">
                  <c:v>1</c:v>
                </c:pt>
              </c:numCache>
            </c:numRef>
          </c:val>
          <c:smooth val="0"/>
          <c:extLst>
            <c:ext xmlns:c15="http://schemas.microsoft.com/office/drawing/2012/chart" uri="{02D57815-91ED-43cb-92C2-25804820EDAC}">
              <c15:filteredSeriesTitle>
                <c15:tx>
                  <c:strRef>
                    <c:extLst>
                      <c:ext uri="{02D57815-91ED-43cb-92C2-25804820EDAC}">
                        <c15:formulaRef>
                          <c15:sqref> </c15:sqref>
                        </c15:formulaRef>
                      </c:ext>
                    </c:extLst>
                  </c:strRef>
                </c15:tx>
              </c15:filteredSeriesTitle>
            </c:ext>
            <c:ext xmlns:c16="http://schemas.microsoft.com/office/drawing/2014/chart" uri="{C3380CC4-5D6E-409C-BE32-E72D297353CC}">
              <c16:uniqueId val="{00000002-D625-4544-AAA3-F21A45611FED}"/>
            </c:ext>
          </c:extLst>
        </c:ser>
        <c:dLbls>
          <c:showLegendKey val="0"/>
          <c:showVal val="0"/>
          <c:showCatName val="0"/>
          <c:showSerName val="0"/>
          <c:showPercent val="0"/>
          <c:showBubbleSize val="0"/>
        </c:dLbls>
        <c:marker val="1"/>
        <c:smooth val="0"/>
        <c:axId val="746956112"/>
        <c:axId val="784111640"/>
      </c:lineChart>
      <c:catAx>
        <c:axId val="746948896"/>
        <c:scaling>
          <c:orientation val="minMax"/>
        </c:scaling>
        <c:delete val="0"/>
        <c:axPos val="b"/>
        <c:numFmt formatCode="General" sourceLinked="1"/>
        <c:majorTickMark val="none"/>
        <c:minorTickMark val="none"/>
        <c:tickLblPos val="nextTo"/>
        <c:spPr>
          <a:noFill/>
          <a:ln w="9525" cap="flat" cmpd="sng" algn="ctr">
            <a:solidFill>
              <a:schemeClr val="tx1">
                <a:lumMod val="50000"/>
                <a:lumOff val="50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746958408"/>
        <c:crosses val="autoZero"/>
        <c:auto val="1"/>
        <c:lblAlgn val="ctr"/>
        <c:lblOffset val="100"/>
        <c:noMultiLvlLbl val="0"/>
      </c:catAx>
      <c:valAx>
        <c:axId val="746958408"/>
        <c:scaling>
          <c:orientation val="minMax"/>
        </c:scaling>
        <c:delete val="0"/>
        <c:axPos val="l"/>
        <c:numFmt formatCode="0.00%" sourceLinked="1"/>
        <c:majorTickMark val="none"/>
        <c:minorTickMark val="none"/>
        <c:tickLblPos val="nextTo"/>
        <c:spPr>
          <a:noFill/>
          <a:ln>
            <a:solidFill>
              <a:schemeClr val="tx1">
                <a:lumMod val="50000"/>
                <a:lumOff val="50000"/>
              </a:schemeClr>
            </a:solid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746948896"/>
        <c:crosses val="autoZero"/>
        <c:crossBetween val="between"/>
      </c:valAx>
      <c:valAx>
        <c:axId val="784111640"/>
        <c:scaling>
          <c:orientation val="minMax"/>
          <c:max val="1"/>
        </c:scaling>
        <c:delete val="0"/>
        <c:axPos val="r"/>
        <c:numFmt formatCode="0.00%" sourceLinked="1"/>
        <c:majorTickMark val="out"/>
        <c:minorTickMark val="none"/>
        <c:tickLblPos val="nextTo"/>
        <c:spPr>
          <a:noFill/>
          <a:ln>
            <a:solidFill>
              <a:schemeClr val="tx1">
                <a:lumMod val="65000"/>
                <a:lumOff val="35000"/>
              </a:schemeClr>
            </a:solidFill>
          </a:ln>
          <a:effectLst/>
        </c:spPr>
        <c:txPr>
          <a:bodyPr rot="-60000000" spcFirstLastPara="1" vertOverflow="ellipsis" vert="horz" wrap="square" anchor="ctr" anchorCtr="1"/>
          <a:lstStyle/>
          <a:p>
            <a:pPr>
              <a:defRPr sz="1400" b="0" i="0" u="none" strike="noStrike" kern="1200" baseline="0">
                <a:solidFill>
                  <a:schemeClr val="tx1"/>
                </a:solidFill>
                <a:latin typeface="+mn-lt"/>
                <a:ea typeface="+mn-ea"/>
                <a:cs typeface="+mn-cs"/>
              </a:defRPr>
            </a:pPr>
            <a:endParaRPr lang="en-US"/>
          </a:p>
        </c:txPr>
        <c:crossAx val="746956112"/>
        <c:crosses val="max"/>
        <c:crossBetween val="between"/>
        <c:majorUnit val="0.2"/>
      </c:valAx>
      <c:catAx>
        <c:axId val="746956112"/>
        <c:scaling>
          <c:orientation val="minMax"/>
        </c:scaling>
        <c:delete val="1"/>
        <c:axPos val="b"/>
        <c:numFmt formatCode="General" sourceLinked="1"/>
        <c:majorTickMark val="out"/>
        <c:minorTickMark val="none"/>
        <c:tickLblPos val="nextTo"/>
        <c:crossAx val="784111640"/>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solidFill>
            <a:schemeClr val="tx1"/>
          </a:solidFill>
          <a:latin typeface="+mn-lt"/>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D0398A-DB65-4631-B8DB-0D7D0BD60FD2}"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EBC145FC-B8DD-4FB6-B3AE-D88A05984CEA}">
      <dgm:prSet phldrT="[Text]" custT="1"/>
      <dgm:spPr/>
      <dgm:t>
        <a:bodyPr/>
        <a:lstStyle/>
        <a:p>
          <a:r>
            <a:rPr lang="en-US" sz="1400" b="1" kern="1200" dirty="0">
              <a:solidFill>
                <a:sysClr val="window" lastClr="FFFFFF"/>
              </a:solidFill>
              <a:latin typeface="Bookman Old Style" panose="02050604050505020204" pitchFamily="18" charset="0"/>
              <a:ea typeface="+mn-ea"/>
              <a:cs typeface="Aharoni" panose="02010803020104030203" pitchFamily="2" charset="-79"/>
            </a:rPr>
            <a:t>Tasty  Food</a:t>
          </a:r>
        </a:p>
      </dgm:t>
    </dgm:pt>
    <dgm:pt modelId="{3F9FA858-6CF0-48A1-B7E7-E6BFE8B51789}" type="parTrans" cxnId="{0A5A9023-FFB6-433E-AB1B-D0E69ED59B84}">
      <dgm:prSet/>
      <dgm:spPr/>
      <dgm:t>
        <a:bodyPr/>
        <a:lstStyle/>
        <a:p>
          <a:endParaRPr lang="en-US" sz="4400" b="1">
            <a:latin typeface="Bookman Old Style" panose="02050604050505020204" pitchFamily="18" charset="0"/>
            <a:cs typeface="Aharoni" panose="02010803020104030203" pitchFamily="2" charset="-79"/>
          </a:endParaRPr>
        </a:p>
      </dgm:t>
    </dgm:pt>
    <dgm:pt modelId="{3C3ACE02-CBD2-404A-A0E2-B4E767FD9731}" type="sibTrans" cxnId="{0A5A9023-FFB6-433E-AB1B-D0E69ED59B84}">
      <dgm:prSet/>
      <dgm:spPr/>
      <dgm:t>
        <a:bodyPr/>
        <a:lstStyle/>
        <a:p>
          <a:endParaRPr lang="en-US" sz="4400" b="1">
            <a:latin typeface="Bookman Old Style" panose="02050604050505020204" pitchFamily="18" charset="0"/>
            <a:cs typeface="Aharoni" panose="02010803020104030203" pitchFamily="2" charset="-79"/>
          </a:endParaRPr>
        </a:p>
      </dgm:t>
    </dgm:pt>
    <dgm:pt modelId="{CAA2B581-C779-40AE-AFB6-A2F9272FD2D5}">
      <dgm:prSet phldrT="[Text]" custT="1"/>
      <dgm:spPr/>
      <dgm:t>
        <a:bodyPr/>
        <a:lstStyle/>
        <a:p>
          <a:r>
            <a:rPr lang="en-US" sz="1400" b="1" dirty="0">
              <a:latin typeface="Bookman Old Style" panose="02050604050505020204" pitchFamily="18" charset="0"/>
              <a:cs typeface="Aharoni" panose="02010803020104030203" pitchFamily="2" charset="-79"/>
            </a:rPr>
            <a:t>Proper Hygiene</a:t>
          </a:r>
        </a:p>
      </dgm:t>
    </dgm:pt>
    <dgm:pt modelId="{250E8CAB-F44C-4607-9615-E82DE8224D20}" type="parTrans" cxnId="{2434669B-FBED-46E0-BEF9-F0F54911F411}">
      <dgm:prSet/>
      <dgm:spPr/>
      <dgm:t>
        <a:bodyPr/>
        <a:lstStyle/>
        <a:p>
          <a:endParaRPr lang="en-US" sz="4400" b="1">
            <a:latin typeface="Bookman Old Style" panose="02050604050505020204" pitchFamily="18" charset="0"/>
            <a:cs typeface="Aharoni" panose="02010803020104030203" pitchFamily="2" charset="-79"/>
          </a:endParaRPr>
        </a:p>
      </dgm:t>
    </dgm:pt>
    <dgm:pt modelId="{DBDBD8CA-D98E-4D91-80CA-ADFBAD35905D}" type="sibTrans" cxnId="{2434669B-FBED-46E0-BEF9-F0F54911F411}">
      <dgm:prSet/>
      <dgm:spPr/>
      <dgm:t>
        <a:bodyPr/>
        <a:lstStyle/>
        <a:p>
          <a:endParaRPr lang="en-US" sz="4400" b="1">
            <a:latin typeface="Bookman Old Style" panose="02050604050505020204" pitchFamily="18" charset="0"/>
            <a:cs typeface="Aharoni" panose="02010803020104030203" pitchFamily="2" charset="-79"/>
          </a:endParaRPr>
        </a:p>
      </dgm:t>
    </dgm:pt>
    <dgm:pt modelId="{4497B1C3-C558-4587-A412-0F2FBDEB4F7D}">
      <dgm:prSet phldrT="[Text]" custT="1"/>
      <dgm:spPr/>
      <dgm:t>
        <a:bodyPr/>
        <a:lstStyle/>
        <a:p>
          <a:r>
            <a:rPr lang="en-US" sz="1400" b="1" dirty="0">
              <a:latin typeface="Bookman Old Style" panose="02050604050505020204" pitchFamily="18" charset="0"/>
              <a:cs typeface="Aharoni" panose="02010803020104030203" pitchFamily="2" charset="-79"/>
            </a:rPr>
            <a:t>Food Quantity</a:t>
          </a:r>
        </a:p>
      </dgm:t>
    </dgm:pt>
    <dgm:pt modelId="{E4577B56-AF4B-4C82-8E23-0A1E1A3F8930}" type="parTrans" cxnId="{06A06FF7-66B6-433C-826D-FAA216D7DFA2}">
      <dgm:prSet/>
      <dgm:spPr/>
      <dgm:t>
        <a:bodyPr/>
        <a:lstStyle/>
        <a:p>
          <a:endParaRPr lang="en-US" sz="4400" b="1">
            <a:latin typeface="Bookman Old Style" panose="02050604050505020204" pitchFamily="18" charset="0"/>
            <a:cs typeface="Aharoni" panose="02010803020104030203" pitchFamily="2" charset="-79"/>
          </a:endParaRPr>
        </a:p>
      </dgm:t>
    </dgm:pt>
    <dgm:pt modelId="{0CA7AC19-927F-47BB-ABE3-7E15D475C1DF}" type="sibTrans" cxnId="{06A06FF7-66B6-433C-826D-FAA216D7DFA2}">
      <dgm:prSet/>
      <dgm:spPr/>
      <dgm:t>
        <a:bodyPr/>
        <a:lstStyle/>
        <a:p>
          <a:endParaRPr lang="en-US" sz="4400" b="1">
            <a:latin typeface="Bookman Old Style" panose="02050604050505020204" pitchFamily="18" charset="0"/>
            <a:cs typeface="Aharoni" panose="02010803020104030203" pitchFamily="2" charset="-79"/>
          </a:endParaRPr>
        </a:p>
      </dgm:t>
    </dgm:pt>
    <dgm:pt modelId="{3A4F2301-6596-41CD-92D1-D499EA5404ED}">
      <dgm:prSet phldrT="[Text]" custT="1"/>
      <dgm:spPr/>
      <dgm:t>
        <a:bodyPr/>
        <a:lstStyle/>
        <a:p>
          <a:r>
            <a:rPr lang="en-US" sz="1400" b="1" dirty="0">
              <a:latin typeface="Bookman Old Style" panose="02050604050505020204" pitchFamily="18" charset="0"/>
              <a:cs typeface="Aharoni" panose="02010803020104030203" pitchFamily="2" charset="-79"/>
            </a:rPr>
            <a:t>Price</a:t>
          </a:r>
        </a:p>
      </dgm:t>
    </dgm:pt>
    <dgm:pt modelId="{2E9C1E8C-EAAD-4F75-BF2E-00658F2650EF}" type="parTrans" cxnId="{F294160F-8976-41EB-9E4E-8698909D7AAE}">
      <dgm:prSet/>
      <dgm:spPr/>
      <dgm:t>
        <a:bodyPr/>
        <a:lstStyle/>
        <a:p>
          <a:endParaRPr lang="en-US" sz="2400"/>
        </a:p>
      </dgm:t>
    </dgm:pt>
    <dgm:pt modelId="{E6BCA956-7CF5-4AF3-927D-121BF5BD90DC}" type="sibTrans" cxnId="{F294160F-8976-41EB-9E4E-8698909D7AAE}">
      <dgm:prSet/>
      <dgm:spPr/>
      <dgm:t>
        <a:bodyPr/>
        <a:lstStyle/>
        <a:p>
          <a:endParaRPr lang="en-US" sz="2400"/>
        </a:p>
      </dgm:t>
    </dgm:pt>
    <dgm:pt modelId="{8B2988F2-04E2-44B6-A490-37A8B13602E9}" type="pres">
      <dgm:prSet presAssocID="{E0D0398A-DB65-4631-B8DB-0D7D0BD60FD2}" presName="linear" presStyleCnt="0">
        <dgm:presLayoutVars>
          <dgm:dir/>
          <dgm:animLvl val="lvl"/>
          <dgm:resizeHandles val="exact"/>
        </dgm:presLayoutVars>
      </dgm:prSet>
      <dgm:spPr/>
    </dgm:pt>
    <dgm:pt modelId="{3C4A8D41-9624-47A6-A671-82E943BB0B2F}" type="pres">
      <dgm:prSet presAssocID="{EBC145FC-B8DD-4FB6-B3AE-D88A05984CEA}" presName="parentLin" presStyleCnt="0"/>
      <dgm:spPr/>
    </dgm:pt>
    <dgm:pt modelId="{751BD956-2AA0-4040-BD4B-100DE2E3C416}" type="pres">
      <dgm:prSet presAssocID="{EBC145FC-B8DD-4FB6-B3AE-D88A05984CEA}" presName="parentLeftMargin" presStyleLbl="node1" presStyleIdx="0" presStyleCnt="4"/>
      <dgm:spPr/>
    </dgm:pt>
    <dgm:pt modelId="{9B1986D5-3F2F-4EA2-82B2-A596ED4E6D99}" type="pres">
      <dgm:prSet presAssocID="{EBC145FC-B8DD-4FB6-B3AE-D88A05984CEA}" presName="parentText" presStyleLbl="node1" presStyleIdx="0" presStyleCnt="4">
        <dgm:presLayoutVars>
          <dgm:chMax val="0"/>
          <dgm:bulletEnabled val="1"/>
        </dgm:presLayoutVars>
      </dgm:prSet>
      <dgm:spPr/>
    </dgm:pt>
    <dgm:pt modelId="{F56F9024-BCBB-4FC2-88EF-28096CD8163F}" type="pres">
      <dgm:prSet presAssocID="{EBC145FC-B8DD-4FB6-B3AE-D88A05984CEA}" presName="negativeSpace" presStyleCnt="0"/>
      <dgm:spPr/>
    </dgm:pt>
    <dgm:pt modelId="{B470A57A-70D2-4BD7-97C9-0701098BA917}" type="pres">
      <dgm:prSet presAssocID="{EBC145FC-B8DD-4FB6-B3AE-D88A05984CEA}" presName="childText" presStyleLbl="conFgAcc1" presStyleIdx="0" presStyleCnt="4">
        <dgm:presLayoutVars>
          <dgm:bulletEnabled val="1"/>
        </dgm:presLayoutVars>
      </dgm:prSet>
      <dgm:spPr/>
    </dgm:pt>
    <dgm:pt modelId="{975EC191-D88D-40C8-9382-6DCAC3A1D393}" type="pres">
      <dgm:prSet presAssocID="{3C3ACE02-CBD2-404A-A0E2-B4E767FD9731}" presName="spaceBetweenRectangles" presStyleCnt="0"/>
      <dgm:spPr/>
    </dgm:pt>
    <dgm:pt modelId="{436977B0-B8ED-4706-B772-AF8FCF1A5F8B}" type="pres">
      <dgm:prSet presAssocID="{CAA2B581-C779-40AE-AFB6-A2F9272FD2D5}" presName="parentLin" presStyleCnt="0"/>
      <dgm:spPr/>
    </dgm:pt>
    <dgm:pt modelId="{0B7E41A2-FCA7-4241-9F80-86F1C0079F06}" type="pres">
      <dgm:prSet presAssocID="{CAA2B581-C779-40AE-AFB6-A2F9272FD2D5}" presName="parentLeftMargin" presStyleLbl="node1" presStyleIdx="0" presStyleCnt="4"/>
      <dgm:spPr/>
    </dgm:pt>
    <dgm:pt modelId="{68B4195F-38D3-48F8-93FF-7432F3F0A4CF}" type="pres">
      <dgm:prSet presAssocID="{CAA2B581-C779-40AE-AFB6-A2F9272FD2D5}" presName="parentText" presStyleLbl="node1" presStyleIdx="1" presStyleCnt="4">
        <dgm:presLayoutVars>
          <dgm:chMax val="0"/>
          <dgm:bulletEnabled val="1"/>
        </dgm:presLayoutVars>
      </dgm:prSet>
      <dgm:spPr/>
    </dgm:pt>
    <dgm:pt modelId="{E6466B6F-15E1-45C3-9260-A1B130640AEE}" type="pres">
      <dgm:prSet presAssocID="{CAA2B581-C779-40AE-AFB6-A2F9272FD2D5}" presName="negativeSpace" presStyleCnt="0"/>
      <dgm:spPr/>
    </dgm:pt>
    <dgm:pt modelId="{0C169B95-4A65-46BA-A67A-26171082FF6B}" type="pres">
      <dgm:prSet presAssocID="{CAA2B581-C779-40AE-AFB6-A2F9272FD2D5}" presName="childText" presStyleLbl="conFgAcc1" presStyleIdx="1" presStyleCnt="4">
        <dgm:presLayoutVars>
          <dgm:bulletEnabled val="1"/>
        </dgm:presLayoutVars>
      </dgm:prSet>
      <dgm:spPr/>
    </dgm:pt>
    <dgm:pt modelId="{D7037F4F-8519-4F98-AB12-B5BD35678D33}" type="pres">
      <dgm:prSet presAssocID="{DBDBD8CA-D98E-4D91-80CA-ADFBAD35905D}" presName="spaceBetweenRectangles" presStyleCnt="0"/>
      <dgm:spPr/>
    </dgm:pt>
    <dgm:pt modelId="{876F49EA-51C8-41E0-8C62-288638017371}" type="pres">
      <dgm:prSet presAssocID="{4497B1C3-C558-4587-A412-0F2FBDEB4F7D}" presName="parentLin" presStyleCnt="0"/>
      <dgm:spPr/>
    </dgm:pt>
    <dgm:pt modelId="{47108A50-0B18-4FBD-BC0F-6F2C3B1FE70E}" type="pres">
      <dgm:prSet presAssocID="{4497B1C3-C558-4587-A412-0F2FBDEB4F7D}" presName="parentLeftMargin" presStyleLbl="node1" presStyleIdx="1" presStyleCnt="4"/>
      <dgm:spPr/>
    </dgm:pt>
    <dgm:pt modelId="{57F4E7B6-4E0F-4670-B48B-8339005B1BE6}" type="pres">
      <dgm:prSet presAssocID="{4497B1C3-C558-4587-A412-0F2FBDEB4F7D}" presName="parentText" presStyleLbl="node1" presStyleIdx="2" presStyleCnt="4">
        <dgm:presLayoutVars>
          <dgm:chMax val="0"/>
          <dgm:bulletEnabled val="1"/>
        </dgm:presLayoutVars>
      </dgm:prSet>
      <dgm:spPr/>
    </dgm:pt>
    <dgm:pt modelId="{3A8576E8-4912-4FEA-ABE1-182C2518AD0B}" type="pres">
      <dgm:prSet presAssocID="{4497B1C3-C558-4587-A412-0F2FBDEB4F7D}" presName="negativeSpace" presStyleCnt="0"/>
      <dgm:spPr/>
    </dgm:pt>
    <dgm:pt modelId="{4F761E10-7298-4E38-AF10-0423180CE976}" type="pres">
      <dgm:prSet presAssocID="{4497B1C3-C558-4587-A412-0F2FBDEB4F7D}" presName="childText" presStyleLbl="conFgAcc1" presStyleIdx="2" presStyleCnt="4" custLinFactY="10748" custLinFactNeighborX="6560" custLinFactNeighborY="100000">
        <dgm:presLayoutVars>
          <dgm:bulletEnabled val="1"/>
        </dgm:presLayoutVars>
      </dgm:prSet>
      <dgm:spPr/>
    </dgm:pt>
    <dgm:pt modelId="{52600C25-0225-40AE-A52A-BA323C0CFA64}" type="pres">
      <dgm:prSet presAssocID="{0CA7AC19-927F-47BB-ABE3-7E15D475C1DF}" presName="spaceBetweenRectangles" presStyleCnt="0"/>
      <dgm:spPr/>
    </dgm:pt>
    <dgm:pt modelId="{8022D193-0541-4BE9-8C0A-C12EED0C94CD}" type="pres">
      <dgm:prSet presAssocID="{3A4F2301-6596-41CD-92D1-D499EA5404ED}" presName="parentLin" presStyleCnt="0"/>
      <dgm:spPr/>
    </dgm:pt>
    <dgm:pt modelId="{9462E3B6-81A6-4083-B681-C55ABA275835}" type="pres">
      <dgm:prSet presAssocID="{3A4F2301-6596-41CD-92D1-D499EA5404ED}" presName="parentLeftMargin" presStyleLbl="node1" presStyleIdx="2" presStyleCnt="4"/>
      <dgm:spPr/>
    </dgm:pt>
    <dgm:pt modelId="{4FDE07AF-14A5-41E1-9C3F-7FD09DE37379}" type="pres">
      <dgm:prSet presAssocID="{3A4F2301-6596-41CD-92D1-D499EA5404ED}" presName="parentText" presStyleLbl="node1" presStyleIdx="3" presStyleCnt="4">
        <dgm:presLayoutVars>
          <dgm:chMax val="0"/>
          <dgm:bulletEnabled val="1"/>
        </dgm:presLayoutVars>
      </dgm:prSet>
      <dgm:spPr/>
    </dgm:pt>
    <dgm:pt modelId="{F009EC3A-C206-496F-A78C-EC22CC675BFC}" type="pres">
      <dgm:prSet presAssocID="{3A4F2301-6596-41CD-92D1-D499EA5404ED}" presName="negativeSpace" presStyleCnt="0"/>
      <dgm:spPr/>
    </dgm:pt>
    <dgm:pt modelId="{91773244-21E5-4BD4-B93A-BA8A4A970661}" type="pres">
      <dgm:prSet presAssocID="{3A4F2301-6596-41CD-92D1-D499EA5404ED}" presName="childText" presStyleLbl="conFgAcc1" presStyleIdx="3" presStyleCnt="4">
        <dgm:presLayoutVars>
          <dgm:bulletEnabled val="1"/>
        </dgm:presLayoutVars>
      </dgm:prSet>
      <dgm:spPr/>
    </dgm:pt>
  </dgm:ptLst>
  <dgm:cxnLst>
    <dgm:cxn modelId="{0372DE08-D1D4-4049-AAF3-2D7F189A1266}" type="presOf" srcId="{CAA2B581-C779-40AE-AFB6-A2F9272FD2D5}" destId="{68B4195F-38D3-48F8-93FF-7432F3F0A4CF}" srcOrd="1" destOrd="0" presId="urn:microsoft.com/office/officeart/2005/8/layout/list1"/>
    <dgm:cxn modelId="{F294160F-8976-41EB-9E4E-8698909D7AAE}" srcId="{E0D0398A-DB65-4631-B8DB-0D7D0BD60FD2}" destId="{3A4F2301-6596-41CD-92D1-D499EA5404ED}" srcOrd="3" destOrd="0" parTransId="{2E9C1E8C-EAAD-4F75-BF2E-00658F2650EF}" sibTransId="{E6BCA956-7CF5-4AF3-927D-121BF5BD90DC}"/>
    <dgm:cxn modelId="{0A5A9023-FFB6-433E-AB1B-D0E69ED59B84}" srcId="{E0D0398A-DB65-4631-B8DB-0D7D0BD60FD2}" destId="{EBC145FC-B8DD-4FB6-B3AE-D88A05984CEA}" srcOrd="0" destOrd="0" parTransId="{3F9FA858-6CF0-48A1-B7E7-E6BFE8B51789}" sibTransId="{3C3ACE02-CBD2-404A-A0E2-B4E767FD9731}"/>
    <dgm:cxn modelId="{14294A2D-7EBE-4A7B-96D5-859D14D15E34}" type="presOf" srcId="{EBC145FC-B8DD-4FB6-B3AE-D88A05984CEA}" destId="{751BD956-2AA0-4040-BD4B-100DE2E3C416}" srcOrd="0" destOrd="0" presId="urn:microsoft.com/office/officeart/2005/8/layout/list1"/>
    <dgm:cxn modelId="{DD265038-A507-487A-B033-C8DC2C7E1DF1}" type="presOf" srcId="{E0D0398A-DB65-4631-B8DB-0D7D0BD60FD2}" destId="{8B2988F2-04E2-44B6-A490-37A8B13602E9}" srcOrd="0" destOrd="0" presId="urn:microsoft.com/office/officeart/2005/8/layout/list1"/>
    <dgm:cxn modelId="{5B8E9668-0B78-4731-A5D2-D7647F91ECDF}" type="presOf" srcId="{4497B1C3-C558-4587-A412-0F2FBDEB4F7D}" destId="{57F4E7B6-4E0F-4670-B48B-8339005B1BE6}" srcOrd="1" destOrd="0" presId="urn:microsoft.com/office/officeart/2005/8/layout/list1"/>
    <dgm:cxn modelId="{64898D70-3F80-449B-B320-B277391D7FAB}" type="presOf" srcId="{3A4F2301-6596-41CD-92D1-D499EA5404ED}" destId="{9462E3B6-81A6-4083-B681-C55ABA275835}" srcOrd="0" destOrd="0" presId="urn:microsoft.com/office/officeart/2005/8/layout/list1"/>
    <dgm:cxn modelId="{0A26CA78-9D54-42A4-BD19-79B22C98126F}" type="presOf" srcId="{CAA2B581-C779-40AE-AFB6-A2F9272FD2D5}" destId="{0B7E41A2-FCA7-4241-9F80-86F1C0079F06}" srcOrd="0" destOrd="0" presId="urn:microsoft.com/office/officeart/2005/8/layout/list1"/>
    <dgm:cxn modelId="{F2E2E385-4CCC-4FF3-A787-87F64A28A9B6}" type="presOf" srcId="{4497B1C3-C558-4587-A412-0F2FBDEB4F7D}" destId="{47108A50-0B18-4FBD-BC0F-6F2C3B1FE70E}" srcOrd="0" destOrd="0" presId="urn:microsoft.com/office/officeart/2005/8/layout/list1"/>
    <dgm:cxn modelId="{2434669B-FBED-46E0-BEF9-F0F54911F411}" srcId="{E0D0398A-DB65-4631-B8DB-0D7D0BD60FD2}" destId="{CAA2B581-C779-40AE-AFB6-A2F9272FD2D5}" srcOrd="1" destOrd="0" parTransId="{250E8CAB-F44C-4607-9615-E82DE8224D20}" sibTransId="{DBDBD8CA-D98E-4D91-80CA-ADFBAD35905D}"/>
    <dgm:cxn modelId="{99D726BD-327A-483D-8099-8DB55D0CA244}" type="presOf" srcId="{3A4F2301-6596-41CD-92D1-D499EA5404ED}" destId="{4FDE07AF-14A5-41E1-9C3F-7FD09DE37379}" srcOrd="1" destOrd="0" presId="urn:microsoft.com/office/officeart/2005/8/layout/list1"/>
    <dgm:cxn modelId="{D40CBCE7-9905-49F6-B059-1655D71ABA3C}" type="presOf" srcId="{EBC145FC-B8DD-4FB6-B3AE-D88A05984CEA}" destId="{9B1986D5-3F2F-4EA2-82B2-A596ED4E6D99}" srcOrd="1" destOrd="0" presId="urn:microsoft.com/office/officeart/2005/8/layout/list1"/>
    <dgm:cxn modelId="{06A06FF7-66B6-433C-826D-FAA216D7DFA2}" srcId="{E0D0398A-DB65-4631-B8DB-0D7D0BD60FD2}" destId="{4497B1C3-C558-4587-A412-0F2FBDEB4F7D}" srcOrd="2" destOrd="0" parTransId="{E4577B56-AF4B-4C82-8E23-0A1E1A3F8930}" sibTransId="{0CA7AC19-927F-47BB-ABE3-7E15D475C1DF}"/>
    <dgm:cxn modelId="{04A5AE5E-789B-4928-BC12-F60E38A6FDBC}" type="presParOf" srcId="{8B2988F2-04E2-44B6-A490-37A8B13602E9}" destId="{3C4A8D41-9624-47A6-A671-82E943BB0B2F}" srcOrd="0" destOrd="0" presId="urn:microsoft.com/office/officeart/2005/8/layout/list1"/>
    <dgm:cxn modelId="{BD04FB73-559C-436C-A59F-DA8CC45514D6}" type="presParOf" srcId="{3C4A8D41-9624-47A6-A671-82E943BB0B2F}" destId="{751BD956-2AA0-4040-BD4B-100DE2E3C416}" srcOrd="0" destOrd="0" presId="urn:microsoft.com/office/officeart/2005/8/layout/list1"/>
    <dgm:cxn modelId="{E1647BBC-4A27-4FCC-99F5-2D3BE91BF03A}" type="presParOf" srcId="{3C4A8D41-9624-47A6-A671-82E943BB0B2F}" destId="{9B1986D5-3F2F-4EA2-82B2-A596ED4E6D99}" srcOrd="1" destOrd="0" presId="urn:microsoft.com/office/officeart/2005/8/layout/list1"/>
    <dgm:cxn modelId="{798AC068-466F-4EF3-855F-7EE47C5391DC}" type="presParOf" srcId="{8B2988F2-04E2-44B6-A490-37A8B13602E9}" destId="{F56F9024-BCBB-4FC2-88EF-28096CD8163F}" srcOrd="1" destOrd="0" presId="urn:microsoft.com/office/officeart/2005/8/layout/list1"/>
    <dgm:cxn modelId="{6C010973-AD6F-46DE-B5CD-C8236D13BFB3}" type="presParOf" srcId="{8B2988F2-04E2-44B6-A490-37A8B13602E9}" destId="{B470A57A-70D2-4BD7-97C9-0701098BA917}" srcOrd="2" destOrd="0" presId="urn:microsoft.com/office/officeart/2005/8/layout/list1"/>
    <dgm:cxn modelId="{3BC61FD5-0493-4B12-85C1-BD6AA752194A}" type="presParOf" srcId="{8B2988F2-04E2-44B6-A490-37A8B13602E9}" destId="{975EC191-D88D-40C8-9382-6DCAC3A1D393}" srcOrd="3" destOrd="0" presId="urn:microsoft.com/office/officeart/2005/8/layout/list1"/>
    <dgm:cxn modelId="{F44A8488-CC8E-4540-A49F-CA20C9CFA8C8}" type="presParOf" srcId="{8B2988F2-04E2-44B6-A490-37A8B13602E9}" destId="{436977B0-B8ED-4706-B772-AF8FCF1A5F8B}" srcOrd="4" destOrd="0" presId="urn:microsoft.com/office/officeart/2005/8/layout/list1"/>
    <dgm:cxn modelId="{24437CE8-07BA-4985-854E-FAB4262E6F73}" type="presParOf" srcId="{436977B0-B8ED-4706-B772-AF8FCF1A5F8B}" destId="{0B7E41A2-FCA7-4241-9F80-86F1C0079F06}" srcOrd="0" destOrd="0" presId="urn:microsoft.com/office/officeart/2005/8/layout/list1"/>
    <dgm:cxn modelId="{466443A4-4FC9-48D1-BDEE-7CD0DE25CB6B}" type="presParOf" srcId="{436977B0-B8ED-4706-B772-AF8FCF1A5F8B}" destId="{68B4195F-38D3-48F8-93FF-7432F3F0A4CF}" srcOrd="1" destOrd="0" presId="urn:microsoft.com/office/officeart/2005/8/layout/list1"/>
    <dgm:cxn modelId="{B13D6B0C-C285-45CF-80CE-83B48142F91A}" type="presParOf" srcId="{8B2988F2-04E2-44B6-A490-37A8B13602E9}" destId="{E6466B6F-15E1-45C3-9260-A1B130640AEE}" srcOrd="5" destOrd="0" presId="urn:microsoft.com/office/officeart/2005/8/layout/list1"/>
    <dgm:cxn modelId="{6147C240-4AD5-4C66-8B35-B1F55DD29635}" type="presParOf" srcId="{8B2988F2-04E2-44B6-A490-37A8B13602E9}" destId="{0C169B95-4A65-46BA-A67A-26171082FF6B}" srcOrd="6" destOrd="0" presId="urn:microsoft.com/office/officeart/2005/8/layout/list1"/>
    <dgm:cxn modelId="{75B08D00-9DE7-4DE5-ACBA-5F15E0713593}" type="presParOf" srcId="{8B2988F2-04E2-44B6-A490-37A8B13602E9}" destId="{D7037F4F-8519-4F98-AB12-B5BD35678D33}" srcOrd="7" destOrd="0" presId="urn:microsoft.com/office/officeart/2005/8/layout/list1"/>
    <dgm:cxn modelId="{2F01C769-47AE-4866-A03C-8982E3E60297}" type="presParOf" srcId="{8B2988F2-04E2-44B6-A490-37A8B13602E9}" destId="{876F49EA-51C8-41E0-8C62-288638017371}" srcOrd="8" destOrd="0" presId="urn:microsoft.com/office/officeart/2005/8/layout/list1"/>
    <dgm:cxn modelId="{E1557BAF-EB93-4994-8931-FAEE5C2A50B3}" type="presParOf" srcId="{876F49EA-51C8-41E0-8C62-288638017371}" destId="{47108A50-0B18-4FBD-BC0F-6F2C3B1FE70E}" srcOrd="0" destOrd="0" presId="urn:microsoft.com/office/officeart/2005/8/layout/list1"/>
    <dgm:cxn modelId="{930D72BD-5B4B-40EA-BF27-71B17E5F5FC2}" type="presParOf" srcId="{876F49EA-51C8-41E0-8C62-288638017371}" destId="{57F4E7B6-4E0F-4670-B48B-8339005B1BE6}" srcOrd="1" destOrd="0" presId="urn:microsoft.com/office/officeart/2005/8/layout/list1"/>
    <dgm:cxn modelId="{42E52E34-CF59-4820-BAB7-6A8B65491199}" type="presParOf" srcId="{8B2988F2-04E2-44B6-A490-37A8B13602E9}" destId="{3A8576E8-4912-4FEA-ABE1-182C2518AD0B}" srcOrd="9" destOrd="0" presId="urn:microsoft.com/office/officeart/2005/8/layout/list1"/>
    <dgm:cxn modelId="{8228A83F-9E34-4F55-B716-776490A4AE64}" type="presParOf" srcId="{8B2988F2-04E2-44B6-A490-37A8B13602E9}" destId="{4F761E10-7298-4E38-AF10-0423180CE976}" srcOrd="10" destOrd="0" presId="urn:microsoft.com/office/officeart/2005/8/layout/list1"/>
    <dgm:cxn modelId="{65AD9186-D578-4709-9A1D-22D6F0369DF7}" type="presParOf" srcId="{8B2988F2-04E2-44B6-A490-37A8B13602E9}" destId="{52600C25-0225-40AE-A52A-BA323C0CFA64}" srcOrd="11" destOrd="0" presId="urn:microsoft.com/office/officeart/2005/8/layout/list1"/>
    <dgm:cxn modelId="{47571479-C6B3-43F6-88A2-399967788164}" type="presParOf" srcId="{8B2988F2-04E2-44B6-A490-37A8B13602E9}" destId="{8022D193-0541-4BE9-8C0A-C12EED0C94CD}" srcOrd="12" destOrd="0" presId="urn:microsoft.com/office/officeart/2005/8/layout/list1"/>
    <dgm:cxn modelId="{76A90F5C-ED9F-45A0-BD2A-DC53AB41F335}" type="presParOf" srcId="{8022D193-0541-4BE9-8C0A-C12EED0C94CD}" destId="{9462E3B6-81A6-4083-B681-C55ABA275835}" srcOrd="0" destOrd="0" presId="urn:microsoft.com/office/officeart/2005/8/layout/list1"/>
    <dgm:cxn modelId="{19321CED-A6FC-4CD7-BC4D-E516DF4ABF6C}" type="presParOf" srcId="{8022D193-0541-4BE9-8C0A-C12EED0C94CD}" destId="{4FDE07AF-14A5-41E1-9C3F-7FD09DE37379}" srcOrd="1" destOrd="0" presId="urn:microsoft.com/office/officeart/2005/8/layout/list1"/>
    <dgm:cxn modelId="{11FA49A2-EA34-42E6-986F-24DE08A333DC}" type="presParOf" srcId="{8B2988F2-04E2-44B6-A490-37A8B13602E9}" destId="{F009EC3A-C206-496F-A78C-EC22CC675BFC}" srcOrd="13" destOrd="0" presId="urn:microsoft.com/office/officeart/2005/8/layout/list1"/>
    <dgm:cxn modelId="{0633DA52-821D-4158-BC95-B2E0B5708116}" type="presParOf" srcId="{8B2988F2-04E2-44B6-A490-37A8B13602E9}" destId="{91773244-21E5-4BD4-B93A-BA8A4A970661}"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0D0398A-DB65-4631-B8DB-0D7D0BD60FD2}"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EBC145FC-B8DD-4FB6-B3AE-D88A05984CEA}">
      <dgm:prSet phldrT="[Text]" custT="1"/>
      <dgm:spPr/>
      <dgm:t>
        <a:bodyPr/>
        <a:lstStyle/>
        <a:p>
          <a:r>
            <a:rPr lang="en-US" sz="1600" b="1" i="0" u="none" dirty="0">
              <a:latin typeface="Bookman Old Style" panose="02050604050505020204" pitchFamily="18" charset="0"/>
              <a:cs typeface="Aharoni" panose="02010803020104030203" pitchFamily="2" charset="-79"/>
            </a:rPr>
            <a:t>Service not on time</a:t>
          </a:r>
          <a:endParaRPr lang="en-US" sz="1600" b="1" dirty="0">
            <a:latin typeface="Bookman Old Style" panose="02050604050505020204" pitchFamily="18" charset="0"/>
            <a:cs typeface="Aharoni" panose="02010803020104030203" pitchFamily="2" charset="-79"/>
          </a:endParaRPr>
        </a:p>
      </dgm:t>
    </dgm:pt>
    <dgm:pt modelId="{3F9FA858-6CF0-48A1-B7E7-E6BFE8B51789}" type="parTrans" cxnId="{0A5A9023-FFB6-433E-AB1B-D0E69ED59B84}">
      <dgm:prSet/>
      <dgm:spPr/>
      <dgm:t>
        <a:bodyPr/>
        <a:lstStyle/>
        <a:p>
          <a:endParaRPr lang="en-US" sz="4800" b="1">
            <a:latin typeface="Bookman Old Style" panose="02050604050505020204" pitchFamily="18" charset="0"/>
            <a:cs typeface="Aharoni" panose="02010803020104030203" pitchFamily="2" charset="-79"/>
          </a:endParaRPr>
        </a:p>
      </dgm:t>
    </dgm:pt>
    <dgm:pt modelId="{3C3ACE02-CBD2-404A-A0E2-B4E767FD9731}" type="sibTrans" cxnId="{0A5A9023-FFB6-433E-AB1B-D0E69ED59B84}">
      <dgm:prSet/>
      <dgm:spPr/>
      <dgm:t>
        <a:bodyPr/>
        <a:lstStyle/>
        <a:p>
          <a:endParaRPr lang="en-US" sz="4800" b="1">
            <a:latin typeface="Bookman Old Style" panose="02050604050505020204" pitchFamily="18" charset="0"/>
            <a:cs typeface="Aharoni" panose="02010803020104030203" pitchFamily="2" charset="-79"/>
          </a:endParaRPr>
        </a:p>
      </dgm:t>
    </dgm:pt>
    <dgm:pt modelId="{CAA2B581-C779-40AE-AFB6-A2F9272FD2D5}">
      <dgm:prSet phldrT="[Text]" custT="1"/>
      <dgm:spPr/>
      <dgm:t>
        <a:bodyPr/>
        <a:lstStyle/>
        <a:p>
          <a:r>
            <a:rPr lang="en-US" sz="1600" b="1" i="0" u="none" dirty="0">
              <a:latin typeface="Bookman Old Style" panose="02050604050505020204" pitchFamily="18" charset="0"/>
              <a:cs typeface="Aharoni" panose="02010803020104030203" pitchFamily="2" charset="-79"/>
            </a:rPr>
            <a:t>Shop Timing</a:t>
          </a:r>
          <a:endParaRPr lang="en-US" sz="1600" b="1" dirty="0">
            <a:latin typeface="Bookman Old Style" panose="02050604050505020204" pitchFamily="18" charset="0"/>
            <a:cs typeface="Aharoni" panose="02010803020104030203" pitchFamily="2" charset="-79"/>
          </a:endParaRPr>
        </a:p>
      </dgm:t>
    </dgm:pt>
    <dgm:pt modelId="{250E8CAB-F44C-4607-9615-E82DE8224D20}" type="parTrans" cxnId="{2434669B-FBED-46E0-BEF9-F0F54911F411}">
      <dgm:prSet/>
      <dgm:spPr/>
      <dgm:t>
        <a:bodyPr/>
        <a:lstStyle/>
        <a:p>
          <a:endParaRPr lang="en-US" sz="4800" b="1">
            <a:latin typeface="Bookman Old Style" panose="02050604050505020204" pitchFamily="18" charset="0"/>
            <a:cs typeface="Aharoni" panose="02010803020104030203" pitchFamily="2" charset="-79"/>
          </a:endParaRPr>
        </a:p>
      </dgm:t>
    </dgm:pt>
    <dgm:pt modelId="{DBDBD8CA-D98E-4D91-80CA-ADFBAD35905D}" type="sibTrans" cxnId="{2434669B-FBED-46E0-BEF9-F0F54911F411}">
      <dgm:prSet/>
      <dgm:spPr/>
      <dgm:t>
        <a:bodyPr/>
        <a:lstStyle/>
        <a:p>
          <a:endParaRPr lang="en-US" sz="4800" b="1">
            <a:latin typeface="Bookman Old Style" panose="02050604050505020204" pitchFamily="18" charset="0"/>
            <a:cs typeface="Aharoni" panose="02010803020104030203" pitchFamily="2" charset="-79"/>
          </a:endParaRPr>
        </a:p>
      </dgm:t>
    </dgm:pt>
    <dgm:pt modelId="{4497B1C3-C558-4587-A412-0F2FBDEB4F7D}">
      <dgm:prSet phldrT="[Text]" custT="1"/>
      <dgm:spPr/>
      <dgm:t>
        <a:bodyPr/>
        <a:lstStyle/>
        <a:p>
          <a:r>
            <a:rPr lang="en-US" sz="1600" b="1" i="0" u="none" dirty="0">
              <a:latin typeface="Bookman Old Style" panose="02050604050505020204" pitchFamily="18" charset="0"/>
              <a:cs typeface="Aharoni" panose="02010803020104030203" pitchFamily="2" charset="-79"/>
            </a:rPr>
            <a:t>Limited Staff</a:t>
          </a:r>
          <a:endParaRPr lang="en-US" sz="1600" b="1" dirty="0">
            <a:latin typeface="Bookman Old Style" panose="02050604050505020204" pitchFamily="18" charset="0"/>
            <a:cs typeface="Aharoni" panose="02010803020104030203" pitchFamily="2" charset="-79"/>
          </a:endParaRPr>
        </a:p>
      </dgm:t>
    </dgm:pt>
    <dgm:pt modelId="{E4577B56-AF4B-4C82-8E23-0A1E1A3F8930}" type="parTrans" cxnId="{06A06FF7-66B6-433C-826D-FAA216D7DFA2}">
      <dgm:prSet/>
      <dgm:spPr/>
      <dgm:t>
        <a:bodyPr/>
        <a:lstStyle/>
        <a:p>
          <a:endParaRPr lang="en-US" sz="4800" b="1">
            <a:latin typeface="Bookman Old Style" panose="02050604050505020204" pitchFamily="18" charset="0"/>
            <a:cs typeface="Aharoni" panose="02010803020104030203" pitchFamily="2" charset="-79"/>
          </a:endParaRPr>
        </a:p>
      </dgm:t>
    </dgm:pt>
    <dgm:pt modelId="{0CA7AC19-927F-47BB-ABE3-7E15D475C1DF}" type="sibTrans" cxnId="{06A06FF7-66B6-433C-826D-FAA216D7DFA2}">
      <dgm:prSet/>
      <dgm:spPr/>
      <dgm:t>
        <a:bodyPr/>
        <a:lstStyle/>
        <a:p>
          <a:endParaRPr lang="en-US" sz="4800" b="1">
            <a:latin typeface="Bookman Old Style" panose="02050604050505020204" pitchFamily="18" charset="0"/>
            <a:cs typeface="Aharoni" panose="02010803020104030203" pitchFamily="2" charset="-79"/>
          </a:endParaRPr>
        </a:p>
      </dgm:t>
    </dgm:pt>
    <dgm:pt modelId="{04CCBAAE-CFB3-4CB1-B9F8-31A93DBA787F}">
      <dgm:prSet phldrT="[Text]" custT="1"/>
      <dgm:spPr/>
      <dgm:t>
        <a:bodyPr/>
        <a:lstStyle/>
        <a:p>
          <a:r>
            <a:rPr lang="en-US" sz="1600" b="1" dirty="0">
              <a:latin typeface="Bookman Old Style" panose="02050604050505020204" pitchFamily="18" charset="0"/>
              <a:cs typeface="Aharoni" panose="02010803020104030203" pitchFamily="2" charset="-79"/>
            </a:rPr>
            <a:t>No Online sales</a:t>
          </a:r>
        </a:p>
      </dgm:t>
    </dgm:pt>
    <dgm:pt modelId="{B7FBB93C-F350-4EE9-AD28-CF594CBD8593}" type="parTrans" cxnId="{FE0F0F0A-5576-4356-BB0C-2906C46EA9B1}">
      <dgm:prSet/>
      <dgm:spPr/>
      <dgm:t>
        <a:bodyPr/>
        <a:lstStyle/>
        <a:p>
          <a:endParaRPr lang="en-US" sz="4800" b="1">
            <a:latin typeface="Bookman Old Style" panose="02050604050505020204" pitchFamily="18" charset="0"/>
            <a:cs typeface="Aharoni" panose="02010803020104030203" pitchFamily="2" charset="-79"/>
          </a:endParaRPr>
        </a:p>
      </dgm:t>
    </dgm:pt>
    <dgm:pt modelId="{E13E8E03-5572-4F4B-A19C-49CA478EEC0C}" type="sibTrans" cxnId="{FE0F0F0A-5576-4356-BB0C-2906C46EA9B1}">
      <dgm:prSet/>
      <dgm:spPr/>
      <dgm:t>
        <a:bodyPr/>
        <a:lstStyle/>
        <a:p>
          <a:endParaRPr lang="en-US" sz="4800" b="1">
            <a:latin typeface="Bookman Old Style" panose="02050604050505020204" pitchFamily="18" charset="0"/>
            <a:cs typeface="Aharoni" panose="02010803020104030203" pitchFamily="2" charset="-79"/>
          </a:endParaRPr>
        </a:p>
      </dgm:t>
    </dgm:pt>
    <dgm:pt modelId="{6F4F04F0-D369-4DD0-8257-059517B742DC}">
      <dgm:prSet phldrT="[Text]" custT="1"/>
      <dgm:spPr/>
      <dgm:t>
        <a:bodyPr/>
        <a:lstStyle/>
        <a:p>
          <a:r>
            <a:rPr lang="en-US" sz="1600" b="1" i="0" u="none" dirty="0">
              <a:latin typeface="Bookman Old Style" panose="02050604050505020204" pitchFamily="18" charset="0"/>
              <a:cs typeface="Aharoni" panose="02010803020104030203" pitchFamily="2" charset="-79"/>
            </a:rPr>
            <a:t>Wrong Location</a:t>
          </a:r>
          <a:endParaRPr lang="en-US" sz="1600" b="1" dirty="0">
            <a:latin typeface="Bookman Old Style" panose="02050604050505020204" pitchFamily="18" charset="0"/>
            <a:cs typeface="Aharoni" panose="02010803020104030203" pitchFamily="2" charset="-79"/>
          </a:endParaRPr>
        </a:p>
      </dgm:t>
    </dgm:pt>
    <dgm:pt modelId="{BCAB4CED-EFD9-4E12-BB11-65EECB1DA4D1}" type="parTrans" cxnId="{DAAA6ECB-68D9-4F61-A0CC-F3A03096EA08}">
      <dgm:prSet/>
      <dgm:spPr/>
      <dgm:t>
        <a:bodyPr/>
        <a:lstStyle/>
        <a:p>
          <a:endParaRPr lang="en-US" sz="4800" b="1">
            <a:latin typeface="Bookman Old Style" panose="02050604050505020204" pitchFamily="18" charset="0"/>
            <a:cs typeface="Aharoni" panose="02010803020104030203" pitchFamily="2" charset="-79"/>
          </a:endParaRPr>
        </a:p>
      </dgm:t>
    </dgm:pt>
    <dgm:pt modelId="{4026E559-C175-401C-B460-860A12691C12}" type="sibTrans" cxnId="{DAAA6ECB-68D9-4F61-A0CC-F3A03096EA08}">
      <dgm:prSet/>
      <dgm:spPr/>
      <dgm:t>
        <a:bodyPr/>
        <a:lstStyle/>
        <a:p>
          <a:endParaRPr lang="en-US" sz="4800" b="1">
            <a:latin typeface="Bookman Old Style" panose="02050604050505020204" pitchFamily="18" charset="0"/>
            <a:cs typeface="Aharoni" panose="02010803020104030203" pitchFamily="2" charset="-79"/>
          </a:endParaRPr>
        </a:p>
      </dgm:t>
    </dgm:pt>
    <dgm:pt modelId="{E4EBBC49-B823-4795-A473-9F38C2EDB8F3}">
      <dgm:prSet phldrT="[Text]" custT="1"/>
      <dgm:spPr/>
      <dgm:t>
        <a:bodyPr/>
        <a:lstStyle/>
        <a:p>
          <a:r>
            <a:rPr lang="en-US" sz="1600" b="1" i="0" u="none" dirty="0">
              <a:latin typeface="Bookman Old Style" panose="02050604050505020204" pitchFamily="18" charset="0"/>
              <a:cs typeface="Aharoni" panose="02010803020104030203" pitchFamily="2" charset="-79"/>
            </a:rPr>
            <a:t>No Offers</a:t>
          </a:r>
          <a:endParaRPr lang="en-US" sz="1600" b="1" dirty="0">
            <a:latin typeface="Bookman Old Style" panose="02050604050505020204" pitchFamily="18" charset="0"/>
            <a:cs typeface="Aharoni" panose="02010803020104030203" pitchFamily="2" charset="-79"/>
          </a:endParaRPr>
        </a:p>
      </dgm:t>
    </dgm:pt>
    <dgm:pt modelId="{37ED6BDA-787B-45E5-A07D-6D5FD1E824D3}" type="parTrans" cxnId="{CFAC17B0-87DC-4FE9-9A33-C84010FD5D98}">
      <dgm:prSet/>
      <dgm:spPr/>
      <dgm:t>
        <a:bodyPr/>
        <a:lstStyle/>
        <a:p>
          <a:endParaRPr lang="en-US" sz="4800" b="1">
            <a:latin typeface="Bookman Old Style" panose="02050604050505020204" pitchFamily="18" charset="0"/>
            <a:cs typeface="Aharoni" panose="02010803020104030203" pitchFamily="2" charset="-79"/>
          </a:endParaRPr>
        </a:p>
      </dgm:t>
    </dgm:pt>
    <dgm:pt modelId="{486865FB-1F22-45DD-B6C2-EDB23D1994D8}" type="sibTrans" cxnId="{CFAC17B0-87DC-4FE9-9A33-C84010FD5D98}">
      <dgm:prSet/>
      <dgm:spPr/>
      <dgm:t>
        <a:bodyPr/>
        <a:lstStyle/>
        <a:p>
          <a:endParaRPr lang="en-US" sz="4800" b="1">
            <a:latin typeface="Bookman Old Style" panose="02050604050505020204" pitchFamily="18" charset="0"/>
            <a:cs typeface="Aharoni" panose="02010803020104030203" pitchFamily="2" charset="-79"/>
          </a:endParaRPr>
        </a:p>
      </dgm:t>
    </dgm:pt>
    <dgm:pt modelId="{9DCE2248-A62D-49B8-9DC7-A82EE7C168FB}">
      <dgm:prSet phldrT="[Text]" custT="1"/>
      <dgm:spPr/>
      <dgm:t>
        <a:bodyPr/>
        <a:lstStyle/>
        <a:p>
          <a:r>
            <a:rPr lang="en-US" sz="1600" b="1" i="0" u="none" dirty="0">
              <a:latin typeface="Bookman Old Style" panose="02050604050505020204" pitchFamily="18" charset="0"/>
              <a:cs typeface="Aharoni" panose="02010803020104030203" pitchFamily="2" charset="-79"/>
            </a:rPr>
            <a:t>Shop Promotion</a:t>
          </a:r>
          <a:endParaRPr lang="en-US" sz="1600" b="1" dirty="0">
            <a:latin typeface="Bookman Old Style" panose="02050604050505020204" pitchFamily="18" charset="0"/>
            <a:cs typeface="Aharoni" panose="02010803020104030203" pitchFamily="2" charset="-79"/>
          </a:endParaRPr>
        </a:p>
      </dgm:t>
    </dgm:pt>
    <dgm:pt modelId="{08D4637C-1B89-445D-8D33-13C0D07CD3D0}" type="parTrans" cxnId="{3F10CEA1-088A-456B-86D5-D57332488CCA}">
      <dgm:prSet/>
      <dgm:spPr/>
      <dgm:t>
        <a:bodyPr/>
        <a:lstStyle/>
        <a:p>
          <a:endParaRPr lang="en-US" sz="4800" b="1">
            <a:latin typeface="Bookman Old Style" panose="02050604050505020204" pitchFamily="18" charset="0"/>
            <a:cs typeface="Aharoni" panose="02010803020104030203" pitchFamily="2" charset="-79"/>
          </a:endParaRPr>
        </a:p>
      </dgm:t>
    </dgm:pt>
    <dgm:pt modelId="{AD45B7F7-83EA-4B01-8D22-794CE95206A1}" type="sibTrans" cxnId="{3F10CEA1-088A-456B-86D5-D57332488CCA}">
      <dgm:prSet/>
      <dgm:spPr/>
      <dgm:t>
        <a:bodyPr/>
        <a:lstStyle/>
        <a:p>
          <a:endParaRPr lang="en-US" sz="4800" b="1">
            <a:latin typeface="Bookman Old Style" panose="02050604050505020204" pitchFamily="18" charset="0"/>
            <a:cs typeface="Aharoni" panose="02010803020104030203" pitchFamily="2" charset="-79"/>
          </a:endParaRPr>
        </a:p>
      </dgm:t>
    </dgm:pt>
    <dgm:pt modelId="{0A0323B5-21EA-4F0B-B8B8-FD37A257D36A}">
      <dgm:prSet phldrT="[Text]" custT="1"/>
      <dgm:spPr/>
      <dgm:t>
        <a:bodyPr/>
        <a:lstStyle/>
        <a:p>
          <a:r>
            <a:rPr lang="en-US" sz="1600" b="1" dirty="0">
              <a:latin typeface="Bookman Old Style" panose="02050604050505020204" pitchFamily="18" charset="0"/>
              <a:cs typeface="Aharoni" panose="02010803020104030203" pitchFamily="2" charset="-79"/>
            </a:rPr>
            <a:t>Lack of competitor knowledge</a:t>
          </a:r>
        </a:p>
      </dgm:t>
    </dgm:pt>
    <dgm:pt modelId="{DB3345F8-6847-4FD8-AC80-4FB3A8DE6769}" type="parTrans" cxnId="{8E32B223-7B21-425E-A37C-647004ED4530}">
      <dgm:prSet/>
      <dgm:spPr/>
      <dgm:t>
        <a:bodyPr/>
        <a:lstStyle/>
        <a:p>
          <a:endParaRPr lang="en-US" sz="4800" b="1">
            <a:latin typeface="Bookman Old Style" panose="02050604050505020204" pitchFamily="18" charset="0"/>
            <a:cs typeface="Aharoni" panose="02010803020104030203" pitchFamily="2" charset="-79"/>
          </a:endParaRPr>
        </a:p>
      </dgm:t>
    </dgm:pt>
    <dgm:pt modelId="{A34250CA-F850-4D80-8A87-8C0D8AA3BC57}" type="sibTrans" cxnId="{8E32B223-7B21-425E-A37C-647004ED4530}">
      <dgm:prSet/>
      <dgm:spPr/>
      <dgm:t>
        <a:bodyPr/>
        <a:lstStyle/>
        <a:p>
          <a:endParaRPr lang="en-US" sz="4800" b="1">
            <a:latin typeface="Bookman Old Style" panose="02050604050505020204" pitchFamily="18" charset="0"/>
            <a:cs typeface="Aharoni" panose="02010803020104030203" pitchFamily="2" charset="-79"/>
          </a:endParaRPr>
        </a:p>
      </dgm:t>
    </dgm:pt>
    <dgm:pt modelId="{8B2988F2-04E2-44B6-A490-37A8B13602E9}" type="pres">
      <dgm:prSet presAssocID="{E0D0398A-DB65-4631-B8DB-0D7D0BD60FD2}" presName="linear" presStyleCnt="0">
        <dgm:presLayoutVars>
          <dgm:dir/>
          <dgm:animLvl val="lvl"/>
          <dgm:resizeHandles val="exact"/>
        </dgm:presLayoutVars>
      </dgm:prSet>
      <dgm:spPr/>
    </dgm:pt>
    <dgm:pt modelId="{3C4A8D41-9624-47A6-A671-82E943BB0B2F}" type="pres">
      <dgm:prSet presAssocID="{EBC145FC-B8DD-4FB6-B3AE-D88A05984CEA}" presName="parentLin" presStyleCnt="0"/>
      <dgm:spPr/>
    </dgm:pt>
    <dgm:pt modelId="{751BD956-2AA0-4040-BD4B-100DE2E3C416}" type="pres">
      <dgm:prSet presAssocID="{EBC145FC-B8DD-4FB6-B3AE-D88A05984CEA}" presName="parentLeftMargin" presStyleLbl="node1" presStyleIdx="0" presStyleCnt="8"/>
      <dgm:spPr/>
    </dgm:pt>
    <dgm:pt modelId="{9B1986D5-3F2F-4EA2-82B2-A596ED4E6D99}" type="pres">
      <dgm:prSet presAssocID="{EBC145FC-B8DD-4FB6-B3AE-D88A05984CEA}" presName="parentText" presStyleLbl="node1" presStyleIdx="0" presStyleCnt="8">
        <dgm:presLayoutVars>
          <dgm:chMax val="0"/>
          <dgm:bulletEnabled val="1"/>
        </dgm:presLayoutVars>
      </dgm:prSet>
      <dgm:spPr/>
    </dgm:pt>
    <dgm:pt modelId="{F56F9024-BCBB-4FC2-88EF-28096CD8163F}" type="pres">
      <dgm:prSet presAssocID="{EBC145FC-B8DD-4FB6-B3AE-D88A05984CEA}" presName="negativeSpace" presStyleCnt="0"/>
      <dgm:spPr/>
    </dgm:pt>
    <dgm:pt modelId="{B470A57A-70D2-4BD7-97C9-0701098BA917}" type="pres">
      <dgm:prSet presAssocID="{EBC145FC-B8DD-4FB6-B3AE-D88A05984CEA}" presName="childText" presStyleLbl="conFgAcc1" presStyleIdx="0" presStyleCnt="8">
        <dgm:presLayoutVars>
          <dgm:bulletEnabled val="1"/>
        </dgm:presLayoutVars>
      </dgm:prSet>
      <dgm:spPr/>
    </dgm:pt>
    <dgm:pt modelId="{975EC191-D88D-40C8-9382-6DCAC3A1D393}" type="pres">
      <dgm:prSet presAssocID="{3C3ACE02-CBD2-404A-A0E2-B4E767FD9731}" presName="spaceBetweenRectangles" presStyleCnt="0"/>
      <dgm:spPr/>
    </dgm:pt>
    <dgm:pt modelId="{436977B0-B8ED-4706-B772-AF8FCF1A5F8B}" type="pres">
      <dgm:prSet presAssocID="{CAA2B581-C779-40AE-AFB6-A2F9272FD2D5}" presName="parentLin" presStyleCnt="0"/>
      <dgm:spPr/>
    </dgm:pt>
    <dgm:pt modelId="{0B7E41A2-FCA7-4241-9F80-86F1C0079F06}" type="pres">
      <dgm:prSet presAssocID="{CAA2B581-C779-40AE-AFB6-A2F9272FD2D5}" presName="parentLeftMargin" presStyleLbl="node1" presStyleIdx="0" presStyleCnt="8"/>
      <dgm:spPr/>
    </dgm:pt>
    <dgm:pt modelId="{68B4195F-38D3-48F8-93FF-7432F3F0A4CF}" type="pres">
      <dgm:prSet presAssocID="{CAA2B581-C779-40AE-AFB6-A2F9272FD2D5}" presName="parentText" presStyleLbl="node1" presStyleIdx="1" presStyleCnt="8">
        <dgm:presLayoutVars>
          <dgm:chMax val="0"/>
          <dgm:bulletEnabled val="1"/>
        </dgm:presLayoutVars>
      </dgm:prSet>
      <dgm:spPr/>
    </dgm:pt>
    <dgm:pt modelId="{E6466B6F-15E1-45C3-9260-A1B130640AEE}" type="pres">
      <dgm:prSet presAssocID="{CAA2B581-C779-40AE-AFB6-A2F9272FD2D5}" presName="negativeSpace" presStyleCnt="0"/>
      <dgm:spPr/>
    </dgm:pt>
    <dgm:pt modelId="{0C169B95-4A65-46BA-A67A-26171082FF6B}" type="pres">
      <dgm:prSet presAssocID="{CAA2B581-C779-40AE-AFB6-A2F9272FD2D5}" presName="childText" presStyleLbl="conFgAcc1" presStyleIdx="1" presStyleCnt="8">
        <dgm:presLayoutVars>
          <dgm:bulletEnabled val="1"/>
        </dgm:presLayoutVars>
      </dgm:prSet>
      <dgm:spPr/>
    </dgm:pt>
    <dgm:pt modelId="{D7037F4F-8519-4F98-AB12-B5BD35678D33}" type="pres">
      <dgm:prSet presAssocID="{DBDBD8CA-D98E-4D91-80CA-ADFBAD35905D}" presName="spaceBetweenRectangles" presStyleCnt="0"/>
      <dgm:spPr/>
    </dgm:pt>
    <dgm:pt modelId="{876F49EA-51C8-41E0-8C62-288638017371}" type="pres">
      <dgm:prSet presAssocID="{4497B1C3-C558-4587-A412-0F2FBDEB4F7D}" presName="parentLin" presStyleCnt="0"/>
      <dgm:spPr/>
    </dgm:pt>
    <dgm:pt modelId="{47108A50-0B18-4FBD-BC0F-6F2C3B1FE70E}" type="pres">
      <dgm:prSet presAssocID="{4497B1C3-C558-4587-A412-0F2FBDEB4F7D}" presName="parentLeftMargin" presStyleLbl="node1" presStyleIdx="1" presStyleCnt="8"/>
      <dgm:spPr/>
    </dgm:pt>
    <dgm:pt modelId="{57F4E7B6-4E0F-4670-B48B-8339005B1BE6}" type="pres">
      <dgm:prSet presAssocID="{4497B1C3-C558-4587-A412-0F2FBDEB4F7D}" presName="parentText" presStyleLbl="node1" presStyleIdx="2" presStyleCnt="8">
        <dgm:presLayoutVars>
          <dgm:chMax val="0"/>
          <dgm:bulletEnabled val="1"/>
        </dgm:presLayoutVars>
      </dgm:prSet>
      <dgm:spPr/>
    </dgm:pt>
    <dgm:pt modelId="{3A8576E8-4912-4FEA-ABE1-182C2518AD0B}" type="pres">
      <dgm:prSet presAssocID="{4497B1C3-C558-4587-A412-0F2FBDEB4F7D}" presName="negativeSpace" presStyleCnt="0"/>
      <dgm:spPr/>
    </dgm:pt>
    <dgm:pt modelId="{4F761E10-7298-4E38-AF10-0423180CE976}" type="pres">
      <dgm:prSet presAssocID="{4497B1C3-C558-4587-A412-0F2FBDEB4F7D}" presName="childText" presStyleLbl="conFgAcc1" presStyleIdx="2" presStyleCnt="8">
        <dgm:presLayoutVars>
          <dgm:bulletEnabled val="1"/>
        </dgm:presLayoutVars>
      </dgm:prSet>
      <dgm:spPr/>
    </dgm:pt>
    <dgm:pt modelId="{00D89827-04C7-4BD8-8864-369D9F89ABA8}" type="pres">
      <dgm:prSet presAssocID="{0CA7AC19-927F-47BB-ABE3-7E15D475C1DF}" presName="spaceBetweenRectangles" presStyleCnt="0"/>
      <dgm:spPr/>
    </dgm:pt>
    <dgm:pt modelId="{8BC6C1C3-A2B0-447D-AF06-4A4F54C26121}" type="pres">
      <dgm:prSet presAssocID="{04CCBAAE-CFB3-4CB1-B9F8-31A93DBA787F}" presName="parentLin" presStyleCnt="0"/>
      <dgm:spPr/>
    </dgm:pt>
    <dgm:pt modelId="{449362B0-40E0-4C68-B8D1-65A62B922367}" type="pres">
      <dgm:prSet presAssocID="{04CCBAAE-CFB3-4CB1-B9F8-31A93DBA787F}" presName="parentLeftMargin" presStyleLbl="node1" presStyleIdx="2" presStyleCnt="8"/>
      <dgm:spPr/>
    </dgm:pt>
    <dgm:pt modelId="{9524FAC4-ADB3-49E3-845F-F9359B6CBF28}" type="pres">
      <dgm:prSet presAssocID="{04CCBAAE-CFB3-4CB1-B9F8-31A93DBA787F}" presName="parentText" presStyleLbl="node1" presStyleIdx="3" presStyleCnt="8" custScaleY="89258">
        <dgm:presLayoutVars>
          <dgm:chMax val="0"/>
          <dgm:bulletEnabled val="1"/>
        </dgm:presLayoutVars>
      </dgm:prSet>
      <dgm:spPr/>
    </dgm:pt>
    <dgm:pt modelId="{28D904C5-7953-454E-B0DB-237172CBD714}" type="pres">
      <dgm:prSet presAssocID="{04CCBAAE-CFB3-4CB1-B9F8-31A93DBA787F}" presName="negativeSpace" presStyleCnt="0"/>
      <dgm:spPr/>
    </dgm:pt>
    <dgm:pt modelId="{BCEA4735-7235-4F82-AF44-21E93735E182}" type="pres">
      <dgm:prSet presAssocID="{04CCBAAE-CFB3-4CB1-B9F8-31A93DBA787F}" presName="childText" presStyleLbl="conFgAcc1" presStyleIdx="3" presStyleCnt="8">
        <dgm:presLayoutVars>
          <dgm:bulletEnabled val="1"/>
        </dgm:presLayoutVars>
      </dgm:prSet>
      <dgm:spPr/>
    </dgm:pt>
    <dgm:pt modelId="{ABA63254-B9DF-4AAB-9C91-EE5B9FF454C5}" type="pres">
      <dgm:prSet presAssocID="{E13E8E03-5572-4F4B-A19C-49CA478EEC0C}" presName="spaceBetweenRectangles" presStyleCnt="0"/>
      <dgm:spPr/>
    </dgm:pt>
    <dgm:pt modelId="{E78841B0-FD00-4C1B-8EA8-E23D495FCF6E}" type="pres">
      <dgm:prSet presAssocID="{E4EBBC49-B823-4795-A473-9F38C2EDB8F3}" presName="parentLin" presStyleCnt="0"/>
      <dgm:spPr/>
    </dgm:pt>
    <dgm:pt modelId="{EC3C2375-5F71-49AF-AE49-4C52F4CAA770}" type="pres">
      <dgm:prSet presAssocID="{E4EBBC49-B823-4795-A473-9F38C2EDB8F3}" presName="parentLeftMargin" presStyleLbl="node1" presStyleIdx="3" presStyleCnt="8"/>
      <dgm:spPr/>
    </dgm:pt>
    <dgm:pt modelId="{444CCA6A-CE63-40C8-B368-7DA12C914EBB}" type="pres">
      <dgm:prSet presAssocID="{E4EBBC49-B823-4795-A473-9F38C2EDB8F3}" presName="parentText" presStyleLbl="node1" presStyleIdx="4" presStyleCnt="8">
        <dgm:presLayoutVars>
          <dgm:chMax val="0"/>
          <dgm:bulletEnabled val="1"/>
        </dgm:presLayoutVars>
      </dgm:prSet>
      <dgm:spPr/>
    </dgm:pt>
    <dgm:pt modelId="{75603965-BB8F-4D08-AD5F-234F8913441B}" type="pres">
      <dgm:prSet presAssocID="{E4EBBC49-B823-4795-A473-9F38C2EDB8F3}" presName="negativeSpace" presStyleCnt="0"/>
      <dgm:spPr/>
    </dgm:pt>
    <dgm:pt modelId="{F7B053AA-2E2E-4FFC-A029-5EBC208204A1}" type="pres">
      <dgm:prSet presAssocID="{E4EBBC49-B823-4795-A473-9F38C2EDB8F3}" presName="childText" presStyleLbl="conFgAcc1" presStyleIdx="4" presStyleCnt="8">
        <dgm:presLayoutVars>
          <dgm:bulletEnabled val="1"/>
        </dgm:presLayoutVars>
      </dgm:prSet>
      <dgm:spPr/>
    </dgm:pt>
    <dgm:pt modelId="{ABA8246A-4EAF-4C5E-A183-8D697EBE0832}" type="pres">
      <dgm:prSet presAssocID="{486865FB-1F22-45DD-B6C2-EDB23D1994D8}" presName="spaceBetweenRectangles" presStyleCnt="0"/>
      <dgm:spPr/>
    </dgm:pt>
    <dgm:pt modelId="{3EFB3BE5-568E-466F-A63D-B7A867E73AA6}" type="pres">
      <dgm:prSet presAssocID="{6F4F04F0-D369-4DD0-8257-059517B742DC}" presName="parentLin" presStyleCnt="0"/>
      <dgm:spPr/>
    </dgm:pt>
    <dgm:pt modelId="{E164FCCF-398C-4AF9-B38D-C4A1ED626E08}" type="pres">
      <dgm:prSet presAssocID="{6F4F04F0-D369-4DD0-8257-059517B742DC}" presName="parentLeftMargin" presStyleLbl="node1" presStyleIdx="4" presStyleCnt="8"/>
      <dgm:spPr/>
    </dgm:pt>
    <dgm:pt modelId="{9D5D83E1-830B-4962-AC33-B596BDF8708A}" type="pres">
      <dgm:prSet presAssocID="{6F4F04F0-D369-4DD0-8257-059517B742DC}" presName="parentText" presStyleLbl="node1" presStyleIdx="5" presStyleCnt="8">
        <dgm:presLayoutVars>
          <dgm:chMax val="0"/>
          <dgm:bulletEnabled val="1"/>
        </dgm:presLayoutVars>
      </dgm:prSet>
      <dgm:spPr/>
    </dgm:pt>
    <dgm:pt modelId="{664C1890-A6FC-4E82-9D3F-B1B346E0E1C2}" type="pres">
      <dgm:prSet presAssocID="{6F4F04F0-D369-4DD0-8257-059517B742DC}" presName="negativeSpace" presStyleCnt="0"/>
      <dgm:spPr/>
    </dgm:pt>
    <dgm:pt modelId="{46E01661-CDA7-451D-BCB2-63B0BB5F51B6}" type="pres">
      <dgm:prSet presAssocID="{6F4F04F0-D369-4DD0-8257-059517B742DC}" presName="childText" presStyleLbl="conFgAcc1" presStyleIdx="5" presStyleCnt="8">
        <dgm:presLayoutVars>
          <dgm:bulletEnabled val="1"/>
        </dgm:presLayoutVars>
      </dgm:prSet>
      <dgm:spPr/>
    </dgm:pt>
    <dgm:pt modelId="{573DBACE-CACE-4B2A-A7A7-74CC87A623DE}" type="pres">
      <dgm:prSet presAssocID="{4026E559-C175-401C-B460-860A12691C12}" presName="spaceBetweenRectangles" presStyleCnt="0"/>
      <dgm:spPr/>
    </dgm:pt>
    <dgm:pt modelId="{3BB6B0C5-9145-4D23-BC33-BBEE8C5B8C23}" type="pres">
      <dgm:prSet presAssocID="{9DCE2248-A62D-49B8-9DC7-A82EE7C168FB}" presName="parentLin" presStyleCnt="0"/>
      <dgm:spPr/>
    </dgm:pt>
    <dgm:pt modelId="{AB73FEFE-0205-4F2F-A4FF-D9C2882EE0EE}" type="pres">
      <dgm:prSet presAssocID="{9DCE2248-A62D-49B8-9DC7-A82EE7C168FB}" presName="parentLeftMargin" presStyleLbl="node1" presStyleIdx="5" presStyleCnt="8"/>
      <dgm:spPr/>
    </dgm:pt>
    <dgm:pt modelId="{9267DF48-3B23-433A-ACF6-CD2161E326CE}" type="pres">
      <dgm:prSet presAssocID="{9DCE2248-A62D-49B8-9DC7-A82EE7C168FB}" presName="parentText" presStyleLbl="node1" presStyleIdx="6" presStyleCnt="8">
        <dgm:presLayoutVars>
          <dgm:chMax val="0"/>
          <dgm:bulletEnabled val="1"/>
        </dgm:presLayoutVars>
      </dgm:prSet>
      <dgm:spPr/>
    </dgm:pt>
    <dgm:pt modelId="{935DD7F7-2236-4446-A512-16FC8366C51C}" type="pres">
      <dgm:prSet presAssocID="{9DCE2248-A62D-49B8-9DC7-A82EE7C168FB}" presName="negativeSpace" presStyleCnt="0"/>
      <dgm:spPr/>
    </dgm:pt>
    <dgm:pt modelId="{5154DD49-B741-4E79-832F-2FF9427C00C8}" type="pres">
      <dgm:prSet presAssocID="{9DCE2248-A62D-49B8-9DC7-A82EE7C168FB}" presName="childText" presStyleLbl="conFgAcc1" presStyleIdx="6" presStyleCnt="8">
        <dgm:presLayoutVars>
          <dgm:bulletEnabled val="1"/>
        </dgm:presLayoutVars>
      </dgm:prSet>
      <dgm:spPr/>
    </dgm:pt>
    <dgm:pt modelId="{4FE33601-DADE-4F88-829F-1B4E4C751DEB}" type="pres">
      <dgm:prSet presAssocID="{AD45B7F7-83EA-4B01-8D22-794CE95206A1}" presName="spaceBetweenRectangles" presStyleCnt="0"/>
      <dgm:spPr/>
    </dgm:pt>
    <dgm:pt modelId="{4FAF4365-1B07-43B7-AA6B-575968D03F38}" type="pres">
      <dgm:prSet presAssocID="{0A0323B5-21EA-4F0B-B8B8-FD37A257D36A}" presName="parentLin" presStyleCnt="0"/>
      <dgm:spPr/>
    </dgm:pt>
    <dgm:pt modelId="{9FB7A11A-4A17-4A74-A9F8-3874EC3BCA17}" type="pres">
      <dgm:prSet presAssocID="{0A0323B5-21EA-4F0B-B8B8-FD37A257D36A}" presName="parentLeftMargin" presStyleLbl="node1" presStyleIdx="6" presStyleCnt="8"/>
      <dgm:spPr/>
    </dgm:pt>
    <dgm:pt modelId="{DF68E6FB-0116-4AD4-BB40-740B795103C5}" type="pres">
      <dgm:prSet presAssocID="{0A0323B5-21EA-4F0B-B8B8-FD37A257D36A}" presName="parentText" presStyleLbl="node1" presStyleIdx="7" presStyleCnt="8" custScaleX="115596" custScaleY="95310">
        <dgm:presLayoutVars>
          <dgm:chMax val="0"/>
          <dgm:bulletEnabled val="1"/>
        </dgm:presLayoutVars>
      </dgm:prSet>
      <dgm:spPr/>
    </dgm:pt>
    <dgm:pt modelId="{18C39DAE-196E-48FD-A93A-E1654A38B1A8}" type="pres">
      <dgm:prSet presAssocID="{0A0323B5-21EA-4F0B-B8B8-FD37A257D36A}" presName="negativeSpace" presStyleCnt="0"/>
      <dgm:spPr/>
    </dgm:pt>
    <dgm:pt modelId="{7EA5589B-3E6B-47A5-B16B-17FF30B957E4}" type="pres">
      <dgm:prSet presAssocID="{0A0323B5-21EA-4F0B-B8B8-FD37A257D36A}" presName="childText" presStyleLbl="conFgAcc1" presStyleIdx="7" presStyleCnt="8">
        <dgm:presLayoutVars>
          <dgm:bulletEnabled val="1"/>
        </dgm:presLayoutVars>
      </dgm:prSet>
      <dgm:spPr/>
    </dgm:pt>
  </dgm:ptLst>
  <dgm:cxnLst>
    <dgm:cxn modelId="{0372DE08-D1D4-4049-AAF3-2D7F189A1266}" type="presOf" srcId="{CAA2B581-C779-40AE-AFB6-A2F9272FD2D5}" destId="{68B4195F-38D3-48F8-93FF-7432F3F0A4CF}" srcOrd="1" destOrd="0" presId="urn:microsoft.com/office/officeart/2005/8/layout/list1"/>
    <dgm:cxn modelId="{FE0F0F0A-5576-4356-BB0C-2906C46EA9B1}" srcId="{E0D0398A-DB65-4631-B8DB-0D7D0BD60FD2}" destId="{04CCBAAE-CFB3-4CB1-B9F8-31A93DBA787F}" srcOrd="3" destOrd="0" parTransId="{B7FBB93C-F350-4EE9-AD28-CF594CBD8593}" sibTransId="{E13E8E03-5572-4F4B-A19C-49CA478EEC0C}"/>
    <dgm:cxn modelId="{113B4422-2F2F-4742-8B78-0D17AD8B7855}" type="presOf" srcId="{9DCE2248-A62D-49B8-9DC7-A82EE7C168FB}" destId="{AB73FEFE-0205-4F2F-A4FF-D9C2882EE0EE}" srcOrd="0" destOrd="0" presId="urn:microsoft.com/office/officeart/2005/8/layout/list1"/>
    <dgm:cxn modelId="{0A5A9023-FFB6-433E-AB1B-D0E69ED59B84}" srcId="{E0D0398A-DB65-4631-B8DB-0D7D0BD60FD2}" destId="{EBC145FC-B8DD-4FB6-B3AE-D88A05984CEA}" srcOrd="0" destOrd="0" parTransId="{3F9FA858-6CF0-48A1-B7E7-E6BFE8B51789}" sibTransId="{3C3ACE02-CBD2-404A-A0E2-B4E767FD9731}"/>
    <dgm:cxn modelId="{8E32B223-7B21-425E-A37C-647004ED4530}" srcId="{E0D0398A-DB65-4631-B8DB-0D7D0BD60FD2}" destId="{0A0323B5-21EA-4F0B-B8B8-FD37A257D36A}" srcOrd="7" destOrd="0" parTransId="{DB3345F8-6847-4FD8-AC80-4FB3A8DE6769}" sibTransId="{A34250CA-F850-4D80-8A87-8C0D8AA3BC57}"/>
    <dgm:cxn modelId="{14294A2D-7EBE-4A7B-96D5-859D14D15E34}" type="presOf" srcId="{EBC145FC-B8DD-4FB6-B3AE-D88A05984CEA}" destId="{751BD956-2AA0-4040-BD4B-100DE2E3C416}" srcOrd="0" destOrd="0" presId="urn:microsoft.com/office/officeart/2005/8/layout/list1"/>
    <dgm:cxn modelId="{DD265038-A507-487A-B033-C8DC2C7E1DF1}" type="presOf" srcId="{E0D0398A-DB65-4631-B8DB-0D7D0BD60FD2}" destId="{8B2988F2-04E2-44B6-A490-37A8B13602E9}" srcOrd="0" destOrd="0" presId="urn:microsoft.com/office/officeart/2005/8/layout/list1"/>
    <dgm:cxn modelId="{FB37BB43-CF5D-47A6-8079-4232A7D4492D}" type="presOf" srcId="{E4EBBC49-B823-4795-A473-9F38C2EDB8F3}" destId="{EC3C2375-5F71-49AF-AE49-4C52F4CAA770}" srcOrd="0" destOrd="0" presId="urn:microsoft.com/office/officeart/2005/8/layout/list1"/>
    <dgm:cxn modelId="{5B8E9668-0B78-4731-A5D2-D7647F91ECDF}" type="presOf" srcId="{4497B1C3-C558-4587-A412-0F2FBDEB4F7D}" destId="{57F4E7B6-4E0F-4670-B48B-8339005B1BE6}" srcOrd="1" destOrd="0" presId="urn:microsoft.com/office/officeart/2005/8/layout/list1"/>
    <dgm:cxn modelId="{DCBF0F4A-4E41-4B6B-A04F-E13C7B488171}" type="presOf" srcId="{0A0323B5-21EA-4F0B-B8B8-FD37A257D36A}" destId="{9FB7A11A-4A17-4A74-A9F8-3874EC3BCA17}" srcOrd="0" destOrd="0" presId="urn:microsoft.com/office/officeart/2005/8/layout/list1"/>
    <dgm:cxn modelId="{0A26CA78-9D54-42A4-BD19-79B22C98126F}" type="presOf" srcId="{CAA2B581-C779-40AE-AFB6-A2F9272FD2D5}" destId="{0B7E41A2-FCA7-4241-9F80-86F1C0079F06}" srcOrd="0" destOrd="0" presId="urn:microsoft.com/office/officeart/2005/8/layout/list1"/>
    <dgm:cxn modelId="{F2E2E385-4CCC-4FF3-A787-87F64A28A9B6}" type="presOf" srcId="{4497B1C3-C558-4587-A412-0F2FBDEB4F7D}" destId="{47108A50-0B18-4FBD-BC0F-6F2C3B1FE70E}" srcOrd="0" destOrd="0" presId="urn:microsoft.com/office/officeart/2005/8/layout/list1"/>
    <dgm:cxn modelId="{84490B93-16F4-4DA6-A74D-0452078B5E46}" type="presOf" srcId="{04CCBAAE-CFB3-4CB1-B9F8-31A93DBA787F}" destId="{449362B0-40E0-4C68-B8D1-65A62B922367}" srcOrd="0" destOrd="0" presId="urn:microsoft.com/office/officeart/2005/8/layout/list1"/>
    <dgm:cxn modelId="{E1FED19A-5BBA-496A-B765-3539DD891845}" type="presOf" srcId="{6F4F04F0-D369-4DD0-8257-059517B742DC}" destId="{9D5D83E1-830B-4962-AC33-B596BDF8708A}" srcOrd="1" destOrd="0" presId="urn:microsoft.com/office/officeart/2005/8/layout/list1"/>
    <dgm:cxn modelId="{2434669B-FBED-46E0-BEF9-F0F54911F411}" srcId="{E0D0398A-DB65-4631-B8DB-0D7D0BD60FD2}" destId="{CAA2B581-C779-40AE-AFB6-A2F9272FD2D5}" srcOrd="1" destOrd="0" parTransId="{250E8CAB-F44C-4607-9615-E82DE8224D20}" sibTransId="{DBDBD8CA-D98E-4D91-80CA-ADFBAD35905D}"/>
    <dgm:cxn modelId="{3F10CEA1-088A-456B-86D5-D57332488CCA}" srcId="{E0D0398A-DB65-4631-B8DB-0D7D0BD60FD2}" destId="{9DCE2248-A62D-49B8-9DC7-A82EE7C168FB}" srcOrd="6" destOrd="0" parTransId="{08D4637C-1B89-445D-8D33-13C0D07CD3D0}" sibTransId="{AD45B7F7-83EA-4B01-8D22-794CE95206A1}"/>
    <dgm:cxn modelId="{323FB5AE-C94D-454F-9917-C829D199437F}" type="presOf" srcId="{9DCE2248-A62D-49B8-9DC7-A82EE7C168FB}" destId="{9267DF48-3B23-433A-ACF6-CD2161E326CE}" srcOrd="1" destOrd="0" presId="urn:microsoft.com/office/officeart/2005/8/layout/list1"/>
    <dgm:cxn modelId="{CFAC17B0-87DC-4FE9-9A33-C84010FD5D98}" srcId="{E0D0398A-DB65-4631-B8DB-0D7D0BD60FD2}" destId="{E4EBBC49-B823-4795-A473-9F38C2EDB8F3}" srcOrd="4" destOrd="0" parTransId="{37ED6BDA-787B-45E5-A07D-6D5FD1E824D3}" sibTransId="{486865FB-1F22-45DD-B6C2-EDB23D1994D8}"/>
    <dgm:cxn modelId="{6B3B54B5-A3B6-412D-8062-4F75F08A7013}" type="presOf" srcId="{E4EBBC49-B823-4795-A473-9F38C2EDB8F3}" destId="{444CCA6A-CE63-40C8-B368-7DA12C914EBB}" srcOrd="1" destOrd="0" presId="urn:microsoft.com/office/officeart/2005/8/layout/list1"/>
    <dgm:cxn modelId="{F012B8BA-1BD6-4C5C-8A45-0268C26F3F5D}" type="presOf" srcId="{6F4F04F0-D369-4DD0-8257-059517B742DC}" destId="{E164FCCF-398C-4AF9-B38D-C4A1ED626E08}" srcOrd="0" destOrd="0" presId="urn:microsoft.com/office/officeart/2005/8/layout/list1"/>
    <dgm:cxn modelId="{CEE345C4-A42A-41DB-BCFC-B6429EDFB78B}" type="presOf" srcId="{0A0323B5-21EA-4F0B-B8B8-FD37A257D36A}" destId="{DF68E6FB-0116-4AD4-BB40-740B795103C5}" srcOrd="1" destOrd="0" presId="urn:microsoft.com/office/officeart/2005/8/layout/list1"/>
    <dgm:cxn modelId="{DAAA6ECB-68D9-4F61-A0CC-F3A03096EA08}" srcId="{E0D0398A-DB65-4631-B8DB-0D7D0BD60FD2}" destId="{6F4F04F0-D369-4DD0-8257-059517B742DC}" srcOrd="5" destOrd="0" parTransId="{BCAB4CED-EFD9-4E12-BB11-65EECB1DA4D1}" sibTransId="{4026E559-C175-401C-B460-860A12691C12}"/>
    <dgm:cxn modelId="{21B02CD1-5F4F-486F-B779-9EF0C45DB73D}" type="presOf" srcId="{04CCBAAE-CFB3-4CB1-B9F8-31A93DBA787F}" destId="{9524FAC4-ADB3-49E3-845F-F9359B6CBF28}" srcOrd="1" destOrd="0" presId="urn:microsoft.com/office/officeart/2005/8/layout/list1"/>
    <dgm:cxn modelId="{D40CBCE7-9905-49F6-B059-1655D71ABA3C}" type="presOf" srcId="{EBC145FC-B8DD-4FB6-B3AE-D88A05984CEA}" destId="{9B1986D5-3F2F-4EA2-82B2-A596ED4E6D99}" srcOrd="1" destOrd="0" presId="urn:microsoft.com/office/officeart/2005/8/layout/list1"/>
    <dgm:cxn modelId="{06A06FF7-66B6-433C-826D-FAA216D7DFA2}" srcId="{E0D0398A-DB65-4631-B8DB-0D7D0BD60FD2}" destId="{4497B1C3-C558-4587-A412-0F2FBDEB4F7D}" srcOrd="2" destOrd="0" parTransId="{E4577B56-AF4B-4C82-8E23-0A1E1A3F8930}" sibTransId="{0CA7AC19-927F-47BB-ABE3-7E15D475C1DF}"/>
    <dgm:cxn modelId="{04A5AE5E-789B-4928-BC12-F60E38A6FDBC}" type="presParOf" srcId="{8B2988F2-04E2-44B6-A490-37A8B13602E9}" destId="{3C4A8D41-9624-47A6-A671-82E943BB0B2F}" srcOrd="0" destOrd="0" presId="urn:microsoft.com/office/officeart/2005/8/layout/list1"/>
    <dgm:cxn modelId="{BD04FB73-559C-436C-A59F-DA8CC45514D6}" type="presParOf" srcId="{3C4A8D41-9624-47A6-A671-82E943BB0B2F}" destId="{751BD956-2AA0-4040-BD4B-100DE2E3C416}" srcOrd="0" destOrd="0" presId="urn:microsoft.com/office/officeart/2005/8/layout/list1"/>
    <dgm:cxn modelId="{E1647BBC-4A27-4FCC-99F5-2D3BE91BF03A}" type="presParOf" srcId="{3C4A8D41-9624-47A6-A671-82E943BB0B2F}" destId="{9B1986D5-3F2F-4EA2-82B2-A596ED4E6D99}" srcOrd="1" destOrd="0" presId="urn:microsoft.com/office/officeart/2005/8/layout/list1"/>
    <dgm:cxn modelId="{798AC068-466F-4EF3-855F-7EE47C5391DC}" type="presParOf" srcId="{8B2988F2-04E2-44B6-A490-37A8B13602E9}" destId="{F56F9024-BCBB-4FC2-88EF-28096CD8163F}" srcOrd="1" destOrd="0" presId="urn:microsoft.com/office/officeart/2005/8/layout/list1"/>
    <dgm:cxn modelId="{6C010973-AD6F-46DE-B5CD-C8236D13BFB3}" type="presParOf" srcId="{8B2988F2-04E2-44B6-A490-37A8B13602E9}" destId="{B470A57A-70D2-4BD7-97C9-0701098BA917}" srcOrd="2" destOrd="0" presId="urn:microsoft.com/office/officeart/2005/8/layout/list1"/>
    <dgm:cxn modelId="{3BC61FD5-0493-4B12-85C1-BD6AA752194A}" type="presParOf" srcId="{8B2988F2-04E2-44B6-A490-37A8B13602E9}" destId="{975EC191-D88D-40C8-9382-6DCAC3A1D393}" srcOrd="3" destOrd="0" presId="urn:microsoft.com/office/officeart/2005/8/layout/list1"/>
    <dgm:cxn modelId="{F44A8488-CC8E-4540-A49F-CA20C9CFA8C8}" type="presParOf" srcId="{8B2988F2-04E2-44B6-A490-37A8B13602E9}" destId="{436977B0-B8ED-4706-B772-AF8FCF1A5F8B}" srcOrd="4" destOrd="0" presId="urn:microsoft.com/office/officeart/2005/8/layout/list1"/>
    <dgm:cxn modelId="{24437CE8-07BA-4985-854E-FAB4262E6F73}" type="presParOf" srcId="{436977B0-B8ED-4706-B772-AF8FCF1A5F8B}" destId="{0B7E41A2-FCA7-4241-9F80-86F1C0079F06}" srcOrd="0" destOrd="0" presId="urn:microsoft.com/office/officeart/2005/8/layout/list1"/>
    <dgm:cxn modelId="{466443A4-4FC9-48D1-BDEE-7CD0DE25CB6B}" type="presParOf" srcId="{436977B0-B8ED-4706-B772-AF8FCF1A5F8B}" destId="{68B4195F-38D3-48F8-93FF-7432F3F0A4CF}" srcOrd="1" destOrd="0" presId="urn:microsoft.com/office/officeart/2005/8/layout/list1"/>
    <dgm:cxn modelId="{B13D6B0C-C285-45CF-80CE-83B48142F91A}" type="presParOf" srcId="{8B2988F2-04E2-44B6-A490-37A8B13602E9}" destId="{E6466B6F-15E1-45C3-9260-A1B130640AEE}" srcOrd="5" destOrd="0" presId="urn:microsoft.com/office/officeart/2005/8/layout/list1"/>
    <dgm:cxn modelId="{6147C240-4AD5-4C66-8B35-B1F55DD29635}" type="presParOf" srcId="{8B2988F2-04E2-44B6-A490-37A8B13602E9}" destId="{0C169B95-4A65-46BA-A67A-26171082FF6B}" srcOrd="6" destOrd="0" presId="urn:microsoft.com/office/officeart/2005/8/layout/list1"/>
    <dgm:cxn modelId="{75B08D00-9DE7-4DE5-ACBA-5F15E0713593}" type="presParOf" srcId="{8B2988F2-04E2-44B6-A490-37A8B13602E9}" destId="{D7037F4F-8519-4F98-AB12-B5BD35678D33}" srcOrd="7" destOrd="0" presId="urn:microsoft.com/office/officeart/2005/8/layout/list1"/>
    <dgm:cxn modelId="{2F01C769-47AE-4866-A03C-8982E3E60297}" type="presParOf" srcId="{8B2988F2-04E2-44B6-A490-37A8B13602E9}" destId="{876F49EA-51C8-41E0-8C62-288638017371}" srcOrd="8" destOrd="0" presId="urn:microsoft.com/office/officeart/2005/8/layout/list1"/>
    <dgm:cxn modelId="{E1557BAF-EB93-4994-8931-FAEE5C2A50B3}" type="presParOf" srcId="{876F49EA-51C8-41E0-8C62-288638017371}" destId="{47108A50-0B18-4FBD-BC0F-6F2C3B1FE70E}" srcOrd="0" destOrd="0" presId="urn:microsoft.com/office/officeart/2005/8/layout/list1"/>
    <dgm:cxn modelId="{930D72BD-5B4B-40EA-BF27-71B17E5F5FC2}" type="presParOf" srcId="{876F49EA-51C8-41E0-8C62-288638017371}" destId="{57F4E7B6-4E0F-4670-B48B-8339005B1BE6}" srcOrd="1" destOrd="0" presId="urn:microsoft.com/office/officeart/2005/8/layout/list1"/>
    <dgm:cxn modelId="{42E52E34-CF59-4820-BAB7-6A8B65491199}" type="presParOf" srcId="{8B2988F2-04E2-44B6-A490-37A8B13602E9}" destId="{3A8576E8-4912-4FEA-ABE1-182C2518AD0B}" srcOrd="9" destOrd="0" presId="urn:microsoft.com/office/officeart/2005/8/layout/list1"/>
    <dgm:cxn modelId="{8228A83F-9E34-4F55-B716-776490A4AE64}" type="presParOf" srcId="{8B2988F2-04E2-44B6-A490-37A8B13602E9}" destId="{4F761E10-7298-4E38-AF10-0423180CE976}" srcOrd="10" destOrd="0" presId="urn:microsoft.com/office/officeart/2005/8/layout/list1"/>
    <dgm:cxn modelId="{5C8A55D8-886B-43B3-83B4-F5D464B9911F}" type="presParOf" srcId="{8B2988F2-04E2-44B6-A490-37A8B13602E9}" destId="{00D89827-04C7-4BD8-8864-369D9F89ABA8}" srcOrd="11" destOrd="0" presId="urn:microsoft.com/office/officeart/2005/8/layout/list1"/>
    <dgm:cxn modelId="{F9FBFF54-7ADC-4E6E-BFC4-255C04270FB9}" type="presParOf" srcId="{8B2988F2-04E2-44B6-A490-37A8B13602E9}" destId="{8BC6C1C3-A2B0-447D-AF06-4A4F54C26121}" srcOrd="12" destOrd="0" presId="urn:microsoft.com/office/officeart/2005/8/layout/list1"/>
    <dgm:cxn modelId="{EED3AF55-6444-4BA4-A802-D3C178524567}" type="presParOf" srcId="{8BC6C1C3-A2B0-447D-AF06-4A4F54C26121}" destId="{449362B0-40E0-4C68-B8D1-65A62B922367}" srcOrd="0" destOrd="0" presId="urn:microsoft.com/office/officeart/2005/8/layout/list1"/>
    <dgm:cxn modelId="{C9031C5F-AFDE-4446-A16E-86CC107FAB25}" type="presParOf" srcId="{8BC6C1C3-A2B0-447D-AF06-4A4F54C26121}" destId="{9524FAC4-ADB3-49E3-845F-F9359B6CBF28}" srcOrd="1" destOrd="0" presId="urn:microsoft.com/office/officeart/2005/8/layout/list1"/>
    <dgm:cxn modelId="{2766BAB0-B80E-4511-8ECC-DA83F2730A67}" type="presParOf" srcId="{8B2988F2-04E2-44B6-A490-37A8B13602E9}" destId="{28D904C5-7953-454E-B0DB-237172CBD714}" srcOrd="13" destOrd="0" presId="urn:microsoft.com/office/officeart/2005/8/layout/list1"/>
    <dgm:cxn modelId="{A1ED2859-910B-4AF4-8E1F-3FC0575B7517}" type="presParOf" srcId="{8B2988F2-04E2-44B6-A490-37A8B13602E9}" destId="{BCEA4735-7235-4F82-AF44-21E93735E182}" srcOrd="14" destOrd="0" presId="urn:microsoft.com/office/officeart/2005/8/layout/list1"/>
    <dgm:cxn modelId="{EC9D7DE2-593A-4046-87A8-FBE52C975BDF}" type="presParOf" srcId="{8B2988F2-04E2-44B6-A490-37A8B13602E9}" destId="{ABA63254-B9DF-4AAB-9C91-EE5B9FF454C5}" srcOrd="15" destOrd="0" presId="urn:microsoft.com/office/officeart/2005/8/layout/list1"/>
    <dgm:cxn modelId="{02D7E841-AC22-42BA-AA76-252D36824444}" type="presParOf" srcId="{8B2988F2-04E2-44B6-A490-37A8B13602E9}" destId="{E78841B0-FD00-4C1B-8EA8-E23D495FCF6E}" srcOrd="16" destOrd="0" presId="urn:microsoft.com/office/officeart/2005/8/layout/list1"/>
    <dgm:cxn modelId="{1702FDEB-9097-49FA-A5A7-2DDBE2094D23}" type="presParOf" srcId="{E78841B0-FD00-4C1B-8EA8-E23D495FCF6E}" destId="{EC3C2375-5F71-49AF-AE49-4C52F4CAA770}" srcOrd="0" destOrd="0" presId="urn:microsoft.com/office/officeart/2005/8/layout/list1"/>
    <dgm:cxn modelId="{EA9EADA4-FC96-4ABF-9717-864DF7100D29}" type="presParOf" srcId="{E78841B0-FD00-4C1B-8EA8-E23D495FCF6E}" destId="{444CCA6A-CE63-40C8-B368-7DA12C914EBB}" srcOrd="1" destOrd="0" presId="urn:microsoft.com/office/officeart/2005/8/layout/list1"/>
    <dgm:cxn modelId="{7DC16C3F-5D34-41B7-991A-8A0AC5905C99}" type="presParOf" srcId="{8B2988F2-04E2-44B6-A490-37A8B13602E9}" destId="{75603965-BB8F-4D08-AD5F-234F8913441B}" srcOrd="17" destOrd="0" presId="urn:microsoft.com/office/officeart/2005/8/layout/list1"/>
    <dgm:cxn modelId="{D874746C-A876-48DD-B942-F83DC7835BDE}" type="presParOf" srcId="{8B2988F2-04E2-44B6-A490-37A8B13602E9}" destId="{F7B053AA-2E2E-4FFC-A029-5EBC208204A1}" srcOrd="18" destOrd="0" presId="urn:microsoft.com/office/officeart/2005/8/layout/list1"/>
    <dgm:cxn modelId="{55064A18-0DFB-4B07-B1EC-6563AC5E6CE2}" type="presParOf" srcId="{8B2988F2-04E2-44B6-A490-37A8B13602E9}" destId="{ABA8246A-4EAF-4C5E-A183-8D697EBE0832}" srcOrd="19" destOrd="0" presId="urn:microsoft.com/office/officeart/2005/8/layout/list1"/>
    <dgm:cxn modelId="{C8C1C5B5-3B9A-42FD-8C58-10C8D00095AB}" type="presParOf" srcId="{8B2988F2-04E2-44B6-A490-37A8B13602E9}" destId="{3EFB3BE5-568E-466F-A63D-B7A867E73AA6}" srcOrd="20" destOrd="0" presId="urn:microsoft.com/office/officeart/2005/8/layout/list1"/>
    <dgm:cxn modelId="{2F0B3881-B05C-49FE-B7AA-D817A9C125AB}" type="presParOf" srcId="{3EFB3BE5-568E-466F-A63D-B7A867E73AA6}" destId="{E164FCCF-398C-4AF9-B38D-C4A1ED626E08}" srcOrd="0" destOrd="0" presId="urn:microsoft.com/office/officeart/2005/8/layout/list1"/>
    <dgm:cxn modelId="{6D9ADEA8-DC24-4FFA-A475-128E6E9E792B}" type="presParOf" srcId="{3EFB3BE5-568E-466F-A63D-B7A867E73AA6}" destId="{9D5D83E1-830B-4962-AC33-B596BDF8708A}" srcOrd="1" destOrd="0" presId="urn:microsoft.com/office/officeart/2005/8/layout/list1"/>
    <dgm:cxn modelId="{18CDDD37-01BE-491C-8533-6FE5C9E3ABAB}" type="presParOf" srcId="{8B2988F2-04E2-44B6-A490-37A8B13602E9}" destId="{664C1890-A6FC-4E82-9D3F-B1B346E0E1C2}" srcOrd="21" destOrd="0" presId="urn:microsoft.com/office/officeart/2005/8/layout/list1"/>
    <dgm:cxn modelId="{E82A9473-FF92-47D5-B4E6-B1BC2218A04D}" type="presParOf" srcId="{8B2988F2-04E2-44B6-A490-37A8B13602E9}" destId="{46E01661-CDA7-451D-BCB2-63B0BB5F51B6}" srcOrd="22" destOrd="0" presId="urn:microsoft.com/office/officeart/2005/8/layout/list1"/>
    <dgm:cxn modelId="{27C1E558-912B-4E83-ACC1-2C5464DDA830}" type="presParOf" srcId="{8B2988F2-04E2-44B6-A490-37A8B13602E9}" destId="{573DBACE-CACE-4B2A-A7A7-74CC87A623DE}" srcOrd="23" destOrd="0" presId="urn:microsoft.com/office/officeart/2005/8/layout/list1"/>
    <dgm:cxn modelId="{EBDB4E6E-EA26-4280-8DD8-2997F94A80B8}" type="presParOf" srcId="{8B2988F2-04E2-44B6-A490-37A8B13602E9}" destId="{3BB6B0C5-9145-4D23-BC33-BBEE8C5B8C23}" srcOrd="24" destOrd="0" presId="urn:microsoft.com/office/officeart/2005/8/layout/list1"/>
    <dgm:cxn modelId="{178BA339-27C7-4BCB-98B2-E3D73B062C7D}" type="presParOf" srcId="{3BB6B0C5-9145-4D23-BC33-BBEE8C5B8C23}" destId="{AB73FEFE-0205-4F2F-A4FF-D9C2882EE0EE}" srcOrd="0" destOrd="0" presId="urn:microsoft.com/office/officeart/2005/8/layout/list1"/>
    <dgm:cxn modelId="{5B86C547-E4A3-40A2-9959-896EFE91F370}" type="presParOf" srcId="{3BB6B0C5-9145-4D23-BC33-BBEE8C5B8C23}" destId="{9267DF48-3B23-433A-ACF6-CD2161E326CE}" srcOrd="1" destOrd="0" presId="urn:microsoft.com/office/officeart/2005/8/layout/list1"/>
    <dgm:cxn modelId="{E9060C43-E1C6-45D5-86E9-E70492676A63}" type="presParOf" srcId="{8B2988F2-04E2-44B6-A490-37A8B13602E9}" destId="{935DD7F7-2236-4446-A512-16FC8366C51C}" srcOrd="25" destOrd="0" presId="urn:microsoft.com/office/officeart/2005/8/layout/list1"/>
    <dgm:cxn modelId="{81982E78-E44D-4273-9B39-B071D9A33D9C}" type="presParOf" srcId="{8B2988F2-04E2-44B6-A490-37A8B13602E9}" destId="{5154DD49-B741-4E79-832F-2FF9427C00C8}" srcOrd="26" destOrd="0" presId="urn:microsoft.com/office/officeart/2005/8/layout/list1"/>
    <dgm:cxn modelId="{EC94C724-BAD2-4964-A743-AF193BC8D359}" type="presParOf" srcId="{8B2988F2-04E2-44B6-A490-37A8B13602E9}" destId="{4FE33601-DADE-4F88-829F-1B4E4C751DEB}" srcOrd="27" destOrd="0" presId="urn:microsoft.com/office/officeart/2005/8/layout/list1"/>
    <dgm:cxn modelId="{2D761AC3-1964-4008-8FCC-FF66F91A5130}" type="presParOf" srcId="{8B2988F2-04E2-44B6-A490-37A8B13602E9}" destId="{4FAF4365-1B07-43B7-AA6B-575968D03F38}" srcOrd="28" destOrd="0" presId="urn:microsoft.com/office/officeart/2005/8/layout/list1"/>
    <dgm:cxn modelId="{87470B48-2A96-4CE4-9D34-B3DE4E223F75}" type="presParOf" srcId="{4FAF4365-1B07-43B7-AA6B-575968D03F38}" destId="{9FB7A11A-4A17-4A74-A9F8-3874EC3BCA17}" srcOrd="0" destOrd="0" presId="urn:microsoft.com/office/officeart/2005/8/layout/list1"/>
    <dgm:cxn modelId="{16640863-21B5-4F33-8847-4CD8EB0E8549}" type="presParOf" srcId="{4FAF4365-1B07-43B7-AA6B-575968D03F38}" destId="{DF68E6FB-0116-4AD4-BB40-740B795103C5}" srcOrd="1" destOrd="0" presId="urn:microsoft.com/office/officeart/2005/8/layout/list1"/>
    <dgm:cxn modelId="{3FC2566B-40E4-4BEF-A26F-C1250419EBF8}" type="presParOf" srcId="{8B2988F2-04E2-44B6-A490-37A8B13602E9}" destId="{18C39DAE-196E-48FD-A93A-E1654A38B1A8}" srcOrd="29" destOrd="0" presId="urn:microsoft.com/office/officeart/2005/8/layout/list1"/>
    <dgm:cxn modelId="{75BF8591-AB4B-48C2-A733-8D72BA791A0E}" type="presParOf" srcId="{8B2988F2-04E2-44B6-A490-37A8B13602E9}" destId="{7EA5589B-3E6B-47A5-B16B-17FF30B957E4}" srcOrd="30" destOrd="0" presId="urn:microsoft.com/office/officeart/2005/8/layout/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70A57A-70D2-4BD7-97C9-0701098BA917}">
      <dsp:nvSpPr>
        <dsp:cNvPr id="0" name=""/>
        <dsp:cNvSpPr/>
      </dsp:nvSpPr>
      <dsp:spPr>
        <a:xfrm>
          <a:off x="0" y="293068"/>
          <a:ext cx="4096668"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B1986D5-3F2F-4EA2-82B2-A596ED4E6D99}">
      <dsp:nvSpPr>
        <dsp:cNvPr id="0" name=""/>
        <dsp:cNvSpPr/>
      </dsp:nvSpPr>
      <dsp:spPr>
        <a:xfrm>
          <a:off x="204833" y="71668"/>
          <a:ext cx="2867667"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391" tIns="0" rIns="108391" bIns="0" numCol="1" spcCol="1270" anchor="ctr" anchorCtr="0">
          <a:noAutofit/>
        </a:bodyPr>
        <a:lstStyle/>
        <a:p>
          <a:pPr marL="0" lvl="0" indent="0" algn="l" defTabSz="622300">
            <a:lnSpc>
              <a:spcPct val="90000"/>
            </a:lnSpc>
            <a:spcBef>
              <a:spcPct val="0"/>
            </a:spcBef>
            <a:spcAft>
              <a:spcPct val="35000"/>
            </a:spcAft>
            <a:buNone/>
          </a:pPr>
          <a:r>
            <a:rPr lang="en-US" sz="1400" b="1" kern="1200" dirty="0">
              <a:solidFill>
                <a:sysClr val="window" lastClr="FFFFFF"/>
              </a:solidFill>
              <a:latin typeface="Bookman Old Style" panose="02050604050505020204" pitchFamily="18" charset="0"/>
              <a:ea typeface="+mn-ea"/>
              <a:cs typeface="Aharoni" panose="02010803020104030203" pitchFamily="2" charset="-79"/>
            </a:rPr>
            <a:t>Tasty  Food</a:t>
          </a:r>
        </a:p>
      </dsp:txBody>
      <dsp:txXfrm>
        <a:off x="226449" y="93284"/>
        <a:ext cx="2824435" cy="399568"/>
      </dsp:txXfrm>
    </dsp:sp>
    <dsp:sp modelId="{0C169B95-4A65-46BA-A67A-26171082FF6B}">
      <dsp:nvSpPr>
        <dsp:cNvPr id="0" name=""/>
        <dsp:cNvSpPr/>
      </dsp:nvSpPr>
      <dsp:spPr>
        <a:xfrm>
          <a:off x="0" y="973468"/>
          <a:ext cx="4096668"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8B4195F-38D3-48F8-93FF-7432F3F0A4CF}">
      <dsp:nvSpPr>
        <dsp:cNvPr id="0" name=""/>
        <dsp:cNvSpPr/>
      </dsp:nvSpPr>
      <dsp:spPr>
        <a:xfrm>
          <a:off x="204833" y="752068"/>
          <a:ext cx="2867667"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391" tIns="0" rIns="108391"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Bookman Old Style" panose="02050604050505020204" pitchFamily="18" charset="0"/>
              <a:cs typeface="Aharoni" panose="02010803020104030203" pitchFamily="2" charset="-79"/>
            </a:rPr>
            <a:t>Proper Hygiene</a:t>
          </a:r>
        </a:p>
      </dsp:txBody>
      <dsp:txXfrm>
        <a:off x="226449" y="773684"/>
        <a:ext cx="2824435" cy="399568"/>
      </dsp:txXfrm>
    </dsp:sp>
    <dsp:sp modelId="{4F761E10-7298-4E38-AF10-0423180CE976}">
      <dsp:nvSpPr>
        <dsp:cNvPr id="0" name=""/>
        <dsp:cNvSpPr/>
      </dsp:nvSpPr>
      <dsp:spPr>
        <a:xfrm>
          <a:off x="0" y="1775496"/>
          <a:ext cx="4096668"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F4E7B6-4E0F-4670-B48B-8339005B1BE6}">
      <dsp:nvSpPr>
        <dsp:cNvPr id="0" name=""/>
        <dsp:cNvSpPr/>
      </dsp:nvSpPr>
      <dsp:spPr>
        <a:xfrm>
          <a:off x="204833" y="1432468"/>
          <a:ext cx="2867667"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391" tIns="0" rIns="108391"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Bookman Old Style" panose="02050604050505020204" pitchFamily="18" charset="0"/>
              <a:cs typeface="Aharoni" panose="02010803020104030203" pitchFamily="2" charset="-79"/>
            </a:rPr>
            <a:t>Food Quantity</a:t>
          </a:r>
        </a:p>
      </dsp:txBody>
      <dsp:txXfrm>
        <a:off x="226449" y="1454084"/>
        <a:ext cx="2824435" cy="399568"/>
      </dsp:txXfrm>
    </dsp:sp>
    <dsp:sp modelId="{91773244-21E5-4BD4-B93A-BA8A4A970661}">
      <dsp:nvSpPr>
        <dsp:cNvPr id="0" name=""/>
        <dsp:cNvSpPr/>
      </dsp:nvSpPr>
      <dsp:spPr>
        <a:xfrm>
          <a:off x="0" y="2334269"/>
          <a:ext cx="4096668"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FDE07AF-14A5-41E1-9C3F-7FD09DE37379}">
      <dsp:nvSpPr>
        <dsp:cNvPr id="0" name=""/>
        <dsp:cNvSpPr/>
      </dsp:nvSpPr>
      <dsp:spPr>
        <a:xfrm>
          <a:off x="204833" y="2112869"/>
          <a:ext cx="2867667" cy="442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391" tIns="0" rIns="108391"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Bookman Old Style" panose="02050604050505020204" pitchFamily="18" charset="0"/>
              <a:cs typeface="Aharoni" panose="02010803020104030203" pitchFamily="2" charset="-79"/>
            </a:rPr>
            <a:t>Price</a:t>
          </a:r>
        </a:p>
      </dsp:txBody>
      <dsp:txXfrm>
        <a:off x="226449" y="2134485"/>
        <a:ext cx="2824435"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70A57A-70D2-4BD7-97C9-0701098BA917}">
      <dsp:nvSpPr>
        <dsp:cNvPr id="0" name=""/>
        <dsp:cNvSpPr/>
      </dsp:nvSpPr>
      <dsp:spPr>
        <a:xfrm>
          <a:off x="0" y="339516"/>
          <a:ext cx="4857750" cy="327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B1986D5-3F2F-4EA2-82B2-A596ED4E6D99}">
      <dsp:nvSpPr>
        <dsp:cNvPr id="0" name=""/>
        <dsp:cNvSpPr/>
      </dsp:nvSpPr>
      <dsp:spPr>
        <a:xfrm>
          <a:off x="242887" y="147636"/>
          <a:ext cx="3400425"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528" tIns="0" rIns="128528" bIns="0" numCol="1" spcCol="1270" anchor="ctr" anchorCtr="0">
          <a:noAutofit/>
        </a:bodyPr>
        <a:lstStyle/>
        <a:p>
          <a:pPr marL="0" lvl="0" indent="0" algn="l" defTabSz="711200">
            <a:lnSpc>
              <a:spcPct val="90000"/>
            </a:lnSpc>
            <a:spcBef>
              <a:spcPct val="0"/>
            </a:spcBef>
            <a:spcAft>
              <a:spcPct val="35000"/>
            </a:spcAft>
            <a:buNone/>
          </a:pPr>
          <a:r>
            <a:rPr lang="en-US" sz="1600" b="1" i="0" u="none" kern="1200" dirty="0">
              <a:latin typeface="Bookman Old Style" panose="02050604050505020204" pitchFamily="18" charset="0"/>
              <a:cs typeface="Aharoni" panose="02010803020104030203" pitchFamily="2" charset="-79"/>
            </a:rPr>
            <a:t>Service not on time</a:t>
          </a:r>
          <a:endParaRPr lang="en-US" sz="1600" b="1" kern="1200" dirty="0">
            <a:latin typeface="Bookman Old Style" panose="02050604050505020204" pitchFamily="18" charset="0"/>
            <a:cs typeface="Aharoni" panose="02010803020104030203" pitchFamily="2" charset="-79"/>
          </a:endParaRPr>
        </a:p>
      </dsp:txBody>
      <dsp:txXfrm>
        <a:off x="261621" y="166370"/>
        <a:ext cx="3362957" cy="346292"/>
      </dsp:txXfrm>
    </dsp:sp>
    <dsp:sp modelId="{0C169B95-4A65-46BA-A67A-26171082FF6B}">
      <dsp:nvSpPr>
        <dsp:cNvPr id="0" name=""/>
        <dsp:cNvSpPr/>
      </dsp:nvSpPr>
      <dsp:spPr>
        <a:xfrm>
          <a:off x="0" y="929196"/>
          <a:ext cx="4857750" cy="327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8B4195F-38D3-48F8-93FF-7432F3F0A4CF}">
      <dsp:nvSpPr>
        <dsp:cNvPr id="0" name=""/>
        <dsp:cNvSpPr/>
      </dsp:nvSpPr>
      <dsp:spPr>
        <a:xfrm>
          <a:off x="242887" y="737316"/>
          <a:ext cx="3400425"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528" tIns="0" rIns="128528" bIns="0" numCol="1" spcCol="1270" anchor="ctr" anchorCtr="0">
          <a:noAutofit/>
        </a:bodyPr>
        <a:lstStyle/>
        <a:p>
          <a:pPr marL="0" lvl="0" indent="0" algn="l" defTabSz="711200">
            <a:lnSpc>
              <a:spcPct val="90000"/>
            </a:lnSpc>
            <a:spcBef>
              <a:spcPct val="0"/>
            </a:spcBef>
            <a:spcAft>
              <a:spcPct val="35000"/>
            </a:spcAft>
            <a:buNone/>
          </a:pPr>
          <a:r>
            <a:rPr lang="en-US" sz="1600" b="1" i="0" u="none" kern="1200" dirty="0">
              <a:latin typeface="Bookman Old Style" panose="02050604050505020204" pitchFamily="18" charset="0"/>
              <a:cs typeface="Aharoni" panose="02010803020104030203" pitchFamily="2" charset="-79"/>
            </a:rPr>
            <a:t>Shop Timing</a:t>
          </a:r>
          <a:endParaRPr lang="en-US" sz="1600" b="1" kern="1200" dirty="0">
            <a:latin typeface="Bookman Old Style" panose="02050604050505020204" pitchFamily="18" charset="0"/>
            <a:cs typeface="Aharoni" panose="02010803020104030203" pitchFamily="2" charset="-79"/>
          </a:endParaRPr>
        </a:p>
      </dsp:txBody>
      <dsp:txXfrm>
        <a:off x="261621" y="756050"/>
        <a:ext cx="3362957" cy="346292"/>
      </dsp:txXfrm>
    </dsp:sp>
    <dsp:sp modelId="{4F761E10-7298-4E38-AF10-0423180CE976}">
      <dsp:nvSpPr>
        <dsp:cNvPr id="0" name=""/>
        <dsp:cNvSpPr/>
      </dsp:nvSpPr>
      <dsp:spPr>
        <a:xfrm>
          <a:off x="0" y="1518876"/>
          <a:ext cx="4857750" cy="327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F4E7B6-4E0F-4670-B48B-8339005B1BE6}">
      <dsp:nvSpPr>
        <dsp:cNvPr id="0" name=""/>
        <dsp:cNvSpPr/>
      </dsp:nvSpPr>
      <dsp:spPr>
        <a:xfrm>
          <a:off x="242887" y="1326996"/>
          <a:ext cx="3400425"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528" tIns="0" rIns="128528" bIns="0" numCol="1" spcCol="1270" anchor="ctr" anchorCtr="0">
          <a:noAutofit/>
        </a:bodyPr>
        <a:lstStyle/>
        <a:p>
          <a:pPr marL="0" lvl="0" indent="0" algn="l" defTabSz="711200">
            <a:lnSpc>
              <a:spcPct val="90000"/>
            </a:lnSpc>
            <a:spcBef>
              <a:spcPct val="0"/>
            </a:spcBef>
            <a:spcAft>
              <a:spcPct val="35000"/>
            </a:spcAft>
            <a:buNone/>
          </a:pPr>
          <a:r>
            <a:rPr lang="en-US" sz="1600" b="1" i="0" u="none" kern="1200" dirty="0">
              <a:latin typeface="Bookman Old Style" panose="02050604050505020204" pitchFamily="18" charset="0"/>
              <a:cs typeface="Aharoni" panose="02010803020104030203" pitchFamily="2" charset="-79"/>
            </a:rPr>
            <a:t>Limited Staff</a:t>
          </a:r>
          <a:endParaRPr lang="en-US" sz="1600" b="1" kern="1200" dirty="0">
            <a:latin typeface="Bookman Old Style" panose="02050604050505020204" pitchFamily="18" charset="0"/>
            <a:cs typeface="Aharoni" panose="02010803020104030203" pitchFamily="2" charset="-79"/>
          </a:endParaRPr>
        </a:p>
      </dsp:txBody>
      <dsp:txXfrm>
        <a:off x="261621" y="1345730"/>
        <a:ext cx="3362957" cy="346292"/>
      </dsp:txXfrm>
    </dsp:sp>
    <dsp:sp modelId="{BCEA4735-7235-4F82-AF44-21E93735E182}">
      <dsp:nvSpPr>
        <dsp:cNvPr id="0" name=""/>
        <dsp:cNvSpPr/>
      </dsp:nvSpPr>
      <dsp:spPr>
        <a:xfrm>
          <a:off x="0" y="2067332"/>
          <a:ext cx="4857750" cy="327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524FAC4-ADB3-49E3-845F-F9359B6CBF28}">
      <dsp:nvSpPr>
        <dsp:cNvPr id="0" name=""/>
        <dsp:cNvSpPr/>
      </dsp:nvSpPr>
      <dsp:spPr>
        <a:xfrm>
          <a:off x="242887" y="1916676"/>
          <a:ext cx="3400425" cy="34253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528" tIns="0" rIns="128528"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Bookman Old Style" panose="02050604050505020204" pitchFamily="18" charset="0"/>
              <a:cs typeface="Aharoni" panose="02010803020104030203" pitchFamily="2" charset="-79"/>
            </a:rPr>
            <a:t>No Online sales</a:t>
          </a:r>
        </a:p>
      </dsp:txBody>
      <dsp:txXfrm>
        <a:off x="259608" y="1933397"/>
        <a:ext cx="3366983" cy="309094"/>
      </dsp:txXfrm>
    </dsp:sp>
    <dsp:sp modelId="{F7B053AA-2E2E-4FFC-A029-5EBC208204A1}">
      <dsp:nvSpPr>
        <dsp:cNvPr id="0" name=""/>
        <dsp:cNvSpPr/>
      </dsp:nvSpPr>
      <dsp:spPr>
        <a:xfrm>
          <a:off x="0" y="2657012"/>
          <a:ext cx="4857750" cy="327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44CCA6A-CE63-40C8-B368-7DA12C914EBB}">
      <dsp:nvSpPr>
        <dsp:cNvPr id="0" name=""/>
        <dsp:cNvSpPr/>
      </dsp:nvSpPr>
      <dsp:spPr>
        <a:xfrm>
          <a:off x="242887" y="2465132"/>
          <a:ext cx="3400425"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528" tIns="0" rIns="128528" bIns="0" numCol="1" spcCol="1270" anchor="ctr" anchorCtr="0">
          <a:noAutofit/>
        </a:bodyPr>
        <a:lstStyle/>
        <a:p>
          <a:pPr marL="0" lvl="0" indent="0" algn="l" defTabSz="711200">
            <a:lnSpc>
              <a:spcPct val="90000"/>
            </a:lnSpc>
            <a:spcBef>
              <a:spcPct val="0"/>
            </a:spcBef>
            <a:spcAft>
              <a:spcPct val="35000"/>
            </a:spcAft>
            <a:buNone/>
          </a:pPr>
          <a:r>
            <a:rPr lang="en-US" sz="1600" b="1" i="0" u="none" kern="1200" dirty="0">
              <a:latin typeface="Bookman Old Style" panose="02050604050505020204" pitchFamily="18" charset="0"/>
              <a:cs typeface="Aharoni" panose="02010803020104030203" pitchFamily="2" charset="-79"/>
            </a:rPr>
            <a:t>No Offers</a:t>
          </a:r>
          <a:endParaRPr lang="en-US" sz="1600" b="1" kern="1200" dirty="0">
            <a:latin typeface="Bookman Old Style" panose="02050604050505020204" pitchFamily="18" charset="0"/>
            <a:cs typeface="Aharoni" panose="02010803020104030203" pitchFamily="2" charset="-79"/>
          </a:endParaRPr>
        </a:p>
      </dsp:txBody>
      <dsp:txXfrm>
        <a:off x="261621" y="2483866"/>
        <a:ext cx="3362957" cy="346292"/>
      </dsp:txXfrm>
    </dsp:sp>
    <dsp:sp modelId="{46E01661-CDA7-451D-BCB2-63B0BB5F51B6}">
      <dsp:nvSpPr>
        <dsp:cNvPr id="0" name=""/>
        <dsp:cNvSpPr/>
      </dsp:nvSpPr>
      <dsp:spPr>
        <a:xfrm>
          <a:off x="0" y="3246692"/>
          <a:ext cx="4857750" cy="327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D5D83E1-830B-4962-AC33-B596BDF8708A}">
      <dsp:nvSpPr>
        <dsp:cNvPr id="0" name=""/>
        <dsp:cNvSpPr/>
      </dsp:nvSpPr>
      <dsp:spPr>
        <a:xfrm>
          <a:off x="242887" y="3054812"/>
          <a:ext cx="3400425"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528" tIns="0" rIns="128528" bIns="0" numCol="1" spcCol="1270" anchor="ctr" anchorCtr="0">
          <a:noAutofit/>
        </a:bodyPr>
        <a:lstStyle/>
        <a:p>
          <a:pPr marL="0" lvl="0" indent="0" algn="l" defTabSz="711200">
            <a:lnSpc>
              <a:spcPct val="90000"/>
            </a:lnSpc>
            <a:spcBef>
              <a:spcPct val="0"/>
            </a:spcBef>
            <a:spcAft>
              <a:spcPct val="35000"/>
            </a:spcAft>
            <a:buNone/>
          </a:pPr>
          <a:r>
            <a:rPr lang="en-US" sz="1600" b="1" i="0" u="none" kern="1200" dirty="0">
              <a:latin typeface="Bookman Old Style" panose="02050604050505020204" pitchFamily="18" charset="0"/>
              <a:cs typeface="Aharoni" panose="02010803020104030203" pitchFamily="2" charset="-79"/>
            </a:rPr>
            <a:t>Wrong Location</a:t>
          </a:r>
          <a:endParaRPr lang="en-US" sz="1600" b="1" kern="1200" dirty="0">
            <a:latin typeface="Bookman Old Style" panose="02050604050505020204" pitchFamily="18" charset="0"/>
            <a:cs typeface="Aharoni" panose="02010803020104030203" pitchFamily="2" charset="-79"/>
          </a:endParaRPr>
        </a:p>
      </dsp:txBody>
      <dsp:txXfrm>
        <a:off x="261621" y="3073546"/>
        <a:ext cx="3362957" cy="346292"/>
      </dsp:txXfrm>
    </dsp:sp>
    <dsp:sp modelId="{5154DD49-B741-4E79-832F-2FF9427C00C8}">
      <dsp:nvSpPr>
        <dsp:cNvPr id="0" name=""/>
        <dsp:cNvSpPr/>
      </dsp:nvSpPr>
      <dsp:spPr>
        <a:xfrm>
          <a:off x="0" y="3836372"/>
          <a:ext cx="4857750" cy="327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67DF48-3B23-433A-ACF6-CD2161E326CE}">
      <dsp:nvSpPr>
        <dsp:cNvPr id="0" name=""/>
        <dsp:cNvSpPr/>
      </dsp:nvSpPr>
      <dsp:spPr>
        <a:xfrm>
          <a:off x="242887" y="3644492"/>
          <a:ext cx="3400425" cy="3837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528" tIns="0" rIns="128528" bIns="0" numCol="1" spcCol="1270" anchor="ctr" anchorCtr="0">
          <a:noAutofit/>
        </a:bodyPr>
        <a:lstStyle/>
        <a:p>
          <a:pPr marL="0" lvl="0" indent="0" algn="l" defTabSz="711200">
            <a:lnSpc>
              <a:spcPct val="90000"/>
            </a:lnSpc>
            <a:spcBef>
              <a:spcPct val="0"/>
            </a:spcBef>
            <a:spcAft>
              <a:spcPct val="35000"/>
            </a:spcAft>
            <a:buNone/>
          </a:pPr>
          <a:r>
            <a:rPr lang="en-US" sz="1600" b="1" i="0" u="none" kern="1200" dirty="0">
              <a:latin typeface="Bookman Old Style" panose="02050604050505020204" pitchFamily="18" charset="0"/>
              <a:cs typeface="Aharoni" panose="02010803020104030203" pitchFamily="2" charset="-79"/>
            </a:rPr>
            <a:t>Shop Promotion</a:t>
          </a:r>
          <a:endParaRPr lang="en-US" sz="1600" b="1" kern="1200" dirty="0">
            <a:latin typeface="Bookman Old Style" panose="02050604050505020204" pitchFamily="18" charset="0"/>
            <a:cs typeface="Aharoni" panose="02010803020104030203" pitchFamily="2" charset="-79"/>
          </a:endParaRPr>
        </a:p>
      </dsp:txBody>
      <dsp:txXfrm>
        <a:off x="261621" y="3663226"/>
        <a:ext cx="3362957" cy="346292"/>
      </dsp:txXfrm>
    </dsp:sp>
    <dsp:sp modelId="{7EA5589B-3E6B-47A5-B16B-17FF30B957E4}">
      <dsp:nvSpPr>
        <dsp:cNvPr id="0" name=""/>
        <dsp:cNvSpPr/>
      </dsp:nvSpPr>
      <dsp:spPr>
        <a:xfrm>
          <a:off x="0" y="4408054"/>
          <a:ext cx="4857750" cy="327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F68E6FB-0116-4AD4-BB40-740B795103C5}">
      <dsp:nvSpPr>
        <dsp:cNvPr id="0" name=""/>
        <dsp:cNvSpPr/>
      </dsp:nvSpPr>
      <dsp:spPr>
        <a:xfrm>
          <a:off x="242887" y="4234172"/>
          <a:ext cx="3930755" cy="36576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528" tIns="0" rIns="128528" bIns="0" numCol="1" spcCol="1270" anchor="ctr" anchorCtr="0">
          <a:noAutofit/>
        </a:bodyPr>
        <a:lstStyle/>
        <a:p>
          <a:pPr marL="0" lvl="0" indent="0" algn="l" defTabSz="711200">
            <a:lnSpc>
              <a:spcPct val="90000"/>
            </a:lnSpc>
            <a:spcBef>
              <a:spcPct val="0"/>
            </a:spcBef>
            <a:spcAft>
              <a:spcPct val="35000"/>
            </a:spcAft>
            <a:buNone/>
          </a:pPr>
          <a:r>
            <a:rPr lang="en-US" sz="1600" b="1" kern="1200" dirty="0">
              <a:latin typeface="Bookman Old Style" panose="02050604050505020204" pitchFamily="18" charset="0"/>
              <a:cs typeface="Aharoni" panose="02010803020104030203" pitchFamily="2" charset="-79"/>
            </a:rPr>
            <a:t>Lack of competitor knowledge</a:t>
          </a:r>
        </a:p>
      </dsp:txBody>
      <dsp:txXfrm>
        <a:off x="260742" y="4252027"/>
        <a:ext cx="3895045" cy="330051"/>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drawing1.xml><?xml version="1.0" encoding="utf-8"?>
<c:userShapes xmlns:c="http://schemas.openxmlformats.org/drawingml/2006/chart">
  <cdr:relSizeAnchor xmlns:cdr="http://schemas.openxmlformats.org/drawingml/2006/chartDrawing">
    <cdr:from>
      <cdr:x>0.5081</cdr:x>
      <cdr:y>0.19576</cdr:y>
    </cdr:from>
    <cdr:to>
      <cdr:x>0.90233</cdr:x>
      <cdr:y>0.19576</cdr:y>
    </cdr:to>
    <cdr:cxnSp macro="">
      <cdr:nvCxnSpPr>
        <cdr:cNvPr id="3" name="Straight Connector 2">
          <a:extLst xmlns:a="http://schemas.openxmlformats.org/drawingml/2006/main">
            <a:ext uri="{FF2B5EF4-FFF2-40B4-BE49-F238E27FC236}">
              <a16:creationId xmlns:a16="http://schemas.microsoft.com/office/drawing/2014/main" id="{C5A68483-90AB-4C05-AE4A-47F50865133A}"/>
            </a:ext>
          </a:extLst>
        </cdr:cNvPr>
        <cdr:cNvCxnSpPr/>
      </cdr:nvCxnSpPr>
      <cdr:spPr>
        <a:xfrm xmlns:a="http://schemas.openxmlformats.org/drawingml/2006/main" flipH="1">
          <a:off x="4515996" y="705742"/>
          <a:ext cx="3503911" cy="0"/>
        </a:xfrm>
        <a:prstGeom xmlns:a="http://schemas.openxmlformats.org/drawingml/2006/main" prst="line">
          <a:avLst/>
        </a:prstGeom>
        <a:ln xmlns:a="http://schemas.openxmlformats.org/drawingml/2006/main" w="9525" cap="flat" cmpd="sng" algn="ctr">
          <a:solidFill>
            <a:schemeClr val="dk1"/>
          </a:solidFill>
          <a:prstDash val="dash"/>
          <a:round/>
          <a:headEnd type="none" w="med" len="med"/>
          <a:tailEnd type="none" w="med" len="med"/>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cxnSp>
  </cdr:relSizeAnchor>
  <cdr:relSizeAnchor xmlns:cdr="http://schemas.openxmlformats.org/drawingml/2006/chartDrawing">
    <cdr:from>
      <cdr:x>0.51054</cdr:x>
      <cdr:y>0.19674</cdr:y>
    </cdr:from>
    <cdr:to>
      <cdr:x>0.51054</cdr:x>
      <cdr:y>0.80326</cdr:y>
    </cdr:to>
    <cdr:cxnSp macro="">
      <cdr:nvCxnSpPr>
        <cdr:cNvPr id="6" name="Straight Connector 5">
          <a:extLst xmlns:a="http://schemas.openxmlformats.org/drawingml/2006/main">
            <a:ext uri="{FF2B5EF4-FFF2-40B4-BE49-F238E27FC236}">
              <a16:creationId xmlns:a16="http://schemas.microsoft.com/office/drawing/2014/main" id="{FE791AE7-9AA6-4077-A967-54975614DB11}"/>
            </a:ext>
          </a:extLst>
        </cdr:cNvPr>
        <cdr:cNvCxnSpPr/>
      </cdr:nvCxnSpPr>
      <cdr:spPr>
        <a:xfrm xmlns:a="http://schemas.openxmlformats.org/drawingml/2006/main">
          <a:off x="4537659" y="709290"/>
          <a:ext cx="0" cy="2186633"/>
        </a:xfrm>
        <a:prstGeom xmlns:a="http://schemas.openxmlformats.org/drawingml/2006/main" prst="line">
          <a:avLst/>
        </a:prstGeom>
        <a:ln xmlns:a="http://schemas.openxmlformats.org/drawingml/2006/main" w="9525" cap="flat" cmpd="sng" algn="ctr">
          <a:solidFill>
            <a:schemeClr val="dk1"/>
          </a:solidFill>
          <a:prstDash val="dash"/>
          <a:round/>
          <a:headEnd type="none" w="med" len="med"/>
          <a:tailEnd type="none" w="med" len="med"/>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tx1"/>
        </a:fontRef>
      </cdr:style>
    </cdr:cxnSp>
  </cdr:relSizeAnchor>
</c:userShape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45D525-EC7C-4B94-85AF-D4BC68655A28}" type="datetimeFigureOut">
              <a:rPr lang="en-US" smtClean="0"/>
              <a:t>5/23/2020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519B80-0DC5-45C9-81AC-BAD9298988DD}" type="slidenum">
              <a:rPr lang="en-US" smtClean="0"/>
              <a:t>‹#›</a:t>
            </a:fld>
            <a:endParaRPr lang="en-US" dirty="0"/>
          </a:p>
        </p:txBody>
      </p:sp>
    </p:spTree>
    <p:extLst>
      <p:ext uri="{BB962C8B-B14F-4D97-AF65-F5344CB8AC3E}">
        <p14:creationId xmlns:p14="http://schemas.microsoft.com/office/powerpoint/2010/main" val="22552697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3656C-F8AD-4799-92F8-4A2FAC1724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B19D6C2-3D5D-41B9-A4A7-1998CA2FEE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FD7EEB-0629-4DA9-8582-F5D726135BF8}"/>
              </a:ext>
            </a:extLst>
          </p:cNvPr>
          <p:cNvSpPr>
            <a:spLocks noGrp="1"/>
          </p:cNvSpPr>
          <p:nvPr>
            <p:ph type="dt" sz="half" idx="10"/>
          </p:nvPr>
        </p:nvSpPr>
        <p:spPr/>
        <p:txBody>
          <a:bodyPr/>
          <a:lstStyle/>
          <a:p>
            <a:fld id="{0AD407D6-A0BC-4E20-8ABD-6B9E36DE0927}" type="datetimeFigureOut">
              <a:rPr lang="en-US" smtClean="0"/>
              <a:t>5/23/2020</a:t>
            </a:fld>
            <a:endParaRPr lang="en-US" dirty="0"/>
          </a:p>
        </p:txBody>
      </p:sp>
      <p:sp>
        <p:nvSpPr>
          <p:cNvPr id="5" name="Footer Placeholder 4">
            <a:extLst>
              <a:ext uri="{FF2B5EF4-FFF2-40B4-BE49-F238E27FC236}">
                <a16:creationId xmlns:a16="http://schemas.microsoft.com/office/drawing/2014/main" id="{0EE9DEBB-207E-407C-ABFD-8ADB5DC2336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5CF57F-8353-447C-8780-21FB737F7B2F}"/>
              </a:ext>
            </a:extLst>
          </p:cNvPr>
          <p:cNvSpPr>
            <a:spLocks noGrp="1"/>
          </p:cNvSpPr>
          <p:nvPr>
            <p:ph type="sldNum" sz="quarter" idx="12"/>
          </p:nvPr>
        </p:nvSpPr>
        <p:spPr/>
        <p:txBody>
          <a:bodyPr/>
          <a:lstStyle/>
          <a:p>
            <a:fld id="{DC464763-1EEB-42C6-B962-2E244F5D5242}" type="slidenum">
              <a:rPr lang="en-US" smtClean="0"/>
              <a:t>‹#›</a:t>
            </a:fld>
            <a:endParaRPr lang="en-US" dirty="0"/>
          </a:p>
        </p:txBody>
      </p:sp>
    </p:spTree>
    <p:extLst>
      <p:ext uri="{BB962C8B-B14F-4D97-AF65-F5344CB8AC3E}">
        <p14:creationId xmlns:p14="http://schemas.microsoft.com/office/powerpoint/2010/main" val="3538084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F217B-73BD-4E2A-B0EF-C6D5486B8A0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BFB46B-7D85-4616-9781-B242AF20170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6F0CAB-8217-4016-A36E-B06E880AC64A}"/>
              </a:ext>
            </a:extLst>
          </p:cNvPr>
          <p:cNvSpPr>
            <a:spLocks noGrp="1"/>
          </p:cNvSpPr>
          <p:nvPr>
            <p:ph type="dt" sz="half" idx="10"/>
          </p:nvPr>
        </p:nvSpPr>
        <p:spPr/>
        <p:txBody>
          <a:bodyPr/>
          <a:lstStyle/>
          <a:p>
            <a:fld id="{0AD407D6-A0BC-4E20-8ABD-6B9E36DE0927}" type="datetimeFigureOut">
              <a:rPr lang="en-US" smtClean="0"/>
              <a:t>5/23/2020</a:t>
            </a:fld>
            <a:endParaRPr lang="en-US" dirty="0"/>
          </a:p>
        </p:txBody>
      </p:sp>
      <p:sp>
        <p:nvSpPr>
          <p:cNvPr id="5" name="Footer Placeholder 4">
            <a:extLst>
              <a:ext uri="{FF2B5EF4-FFF2-40B4-BE49-F238E27FC236}">
                <a16:creationId xmlns:a16="http://schemas.microsoft.com/office/drawing/2014/main" id="{17C83614-A85E-4E43-BAF7-281B41AA886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11348B-00E8-426E-9D50-E774528864F1}"/>
              </a:ext>
            </a:extLst>
          </p:cNvPr>
          <p:cNvSpPr>
            <a:spLocks noGrp="1"/>
          </p:cNvSpPr>
          <p:nvPr>
            <p:ph type="sldNum" sz="quarter" idx="12"/>
          </p:nvPr>
        </p:nvSpPr>
        <p:spPr/>
        <p:txBody>
          <a:bodyPr/>
          <a:lstStyle/>
          <a:p>
            <a:fld id="{DC464763-1EEB-42C6-B962-2E244F5D5242}" type="slidenum">
              <a:rPr lang="en-US" smtClean="0"/>
              <a:t>‹#›</a:t>
            </a:fld>
            <a:endParaRPr lang="en-US" dirty="0"/>
          </a:p>
        </p:txBody>
      </p:sp>
    </p:spTree>
    <p:extLst>
      <p:ext uri="{BB962C8B-B14F-4D97-AF65-F5344CB8AC3E}">
        <p14:creationId xmlns:p14="http://schemas.microsoft.com/office/powerpoint/2010/main" val="414857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6D8BA6-96E5-438E-9491-6E1EFCE9E4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54AD6B-AA8E-4D36-ABF6-97C7DBFA8E4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72C15A-9CB3-42E5-B52E-EDE443760EA2}"/>
              </a:ext>
            </a:extLst>
          </p:cNvPr>
          <p:cNvSpPr>
            <a:spLocks noGrp="1"/>
          </p:cNvSpPr>
          <p:nvPr>
            <p:ph type="dt" sz="half" idx="10"/>
          </p:nvPr>
        </p:nvSpPr>
        <p:spPr/>
        <p:txBody>
          <a:bodyPr/>
          <a:lstStyle/>
          <a:p>
            <a:fld id="{0AD407D6-A0BC-4E20-8ABD-6B9E36DE0927}" type="datetimeFigureOut">
              <a:rPr lang="en-US" smtClean="0"/>
              <a:t>5/23/2020</a:t>
            </a:fld>
            <a:endParaRPr lang="en-US" dirty="0"/>
          </a:p>
        </p:txBody>
      </p:sp>
      <p:sp>
        <p:nvSpPr>
          <p:cNvPr id="5" name="Footer Placeholder 4">
            <a:extLst>
              <a:ext uri="{FF2B5EF4-FFF2-40B4-BE49-F238E27FC236}">
                <a16:creationId xmlns:a16="http://schemas.microsoft.com/office/drawing/2014/main" id="{29F3FFFB-4E9C-47A3-AD7C-433D1BABC3C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622A3F7-1E27-4877-99D4-C62B0EF3A7B4}"/>
              </a:ext>
            </a:extLst>
          </p:cNvPr>
          <p:cNvSpPr>
            <a:spLocks noGrp="1"/>
          </p:cNvSpPr>
          <p:nvPr>
            <p:ph type="sldNum" sz="quarter" idx="12"/>
          </p:nvPr>
        </p:nvSpPr>
        <p:spPr/>
        <p:txBody>
          <a:bodyPr/>
          <a:lstStyle/>
          <a:p>
            <a:fld id="{DC464763-1EEB-42C6-B962-2E244F5D5242}" type="slidenum">
              <a:rPr lang="en-US" smtClean="0"/>
              <a:t>‹#›</a:t>
            </a:fld>
            <a:endParaRPr lang="en-US" dirty="0"/>
          </a:p>
        </p:txBody>
      </p:sp>
    </p:spTree>
    <p:extLst>
      <p:ext uri="{BB962C8B-B14F-4D97-AF65-F5344CB8AC3E}">
        <p14:creationId xmlns:p14="http://schemas.microsoft.com/office/powerpoint/2010/main" val="391951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61CF9-9CD9-4860-9BD5-34AD3EC59C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B06F54-E5D8-490C-9384-4B5C51D6848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DD84A4-EB30-46A3-8DFF-32D02BCBC381}"/>
              </a:ext>
            </a:extLst>
          </p:cNvPr>
          <p:cNvSpPr>
            <a:spLocks noGrp="1"/>
          </p:cNvSpPr>
          <p:nvPr>
            <p:ph type="dt" sz="half" idx="10"/>
          </p:nvPr>
        </p:nvSpPr>
        <p:spPr/>
        <p:txBody>
          <a:bodyPr/>
          <a:lstStyle/>
          <a:p>
            <a:fld id="{0AD407D6-A0BC-4E20-8ABD-6B9E36DE0927}" type="datetimeFigureOut">
              <a:rPr lang="en-US" smtClean="0"/>
              <a:t>5/23/2020</a:t>
            </a:fld>
            <a:endParaRPr lang="en-US" dirty="0"/>
          </a:p>
        </p:txBody>
      </p:sp>
      <p:sp>
        <p:nvSpPr>
          <p:cNvPr id="5" name="Footer Placeholder 4">
            <a:extLst>
              <a:ext uri="{FF2B5EF4-FFF2-40B4-BE49-F238E27FC236}">
                <a16:creationId xmlns:a16="http://schemas.microsoft.com/office/drawing/2014/main" id="{4A1797DC-5136-4302-B0C1-F107DC8E1F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45FE0F-D04E-466F-8772-2B18170F4731}"/>
              </a:ext>
            </a:extLst>
          </p:cNvPr>
          <p:cNvSpPr>
            <a:spLocks noGrp="1"/>
          </p:cNvSpPr>
          <p:nvPr>
            <p:ph type="sldNum" sz="quarter" idx="12"/>
          </p:nvPr>
        </p:nvSpPr>
        <p:spPr/>
        <p:txBody>
          <a:bodyPr/>
          <a:lstStyle/>
          <a:p>
            <a:fld id="{DC464763-1EEB-42C6-B962-2E244F5D5242}" type="slidenum">
              <a:rPr lang="en-US" smtClean="0"/>
              <a:t>‹#›</a:t>
            </a:fld>
            <a:endParaRPr lang="en-US" dirty="0"/>
          </a:p>
        </p:txBody>
      </p:sp>
    </p:spTree>
    <p:extLst>
      <p:ext uri="{BB962C8B-B14F-4D97-AF65-F5344CB8AC3E}">
        <p14:creationId xmlns:p14="http://schemas.microsoft.com/office/powerpoint/2010/main" val="1825237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5E096-055A-4C09-AF71-870F194F2A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6D1494A-F3F0-4CB6-97D9-0F52F8646B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961E4EB-5FC3-4903-96BB-1ABA58C06673}"/>
              </a:ext>
            </a:extLst>
          </p:cNvPr>
          <p:cNvSpPr>
            <a:spLocks noGrp="1"/>
          </p:cNvSpPr>
          <p:nvPr>
            <p:ph type="dt" sz="half" idx="10"/>
          </p:nvPr>
        </p:nvSpPr>
        <p:spPr/>
        <p:txBody>
          <a:bodyPr/>
          <a:lstStyle/>
          <a:p>
            <a:fld id="{0AD407D6-A0BC-4E20-8ABD-6B9E36DE0927}" type="datetimeFigureOut">
              <a:rPr lang="en-US" smtClean="0"/>
              <a:t>5/23/2020</a:t>
            </a:fld>
            <a:endParaRPr lang="en-US" dirty="0"/>
          </a:p>
        </p:txBody>
      </p:sp>
      <p:sp>
        <p:nvSpPr>
          <p:cNvPr id="5" name="Footer Placeholder 4">
            <a:extLst>
              <a:ext uri="{FF2B5EF4-FFF2-40B4-BE49-F238E27FC236}">
                <a16:creationId xmlns:a16="http://schemas.microsoft.com/office/drawing/2014/main" id="{A7AEEDF5-C0F3-4706-9D2A-53ACFE41E0D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CB97D47-68E5-41EF-98CB-8723AEFC2381}"/>
              </a:ext>
            </a:extLst>
          </p:cNvPr>
          <p:cNvSpPr>
            <a:spLocks noGrp="1"/>
          </p:cNvSpPr>
          <p:nvPr>
            <p:ph type="sldNum" sz="quarter" idx="12"/>
          </p:nvPr>
        </p:nvSpPr>
        <p:spPr/>
        <p:txBody>
          <a:bodyPr/>
          <a:lstStyle/>
          <a:p>
            <a:fld id="{DC464763-1EEB-42C6-B962-2E244F5D5242}" type="slidenum">
              <a:rPr lang="en-US" smtClean="0"/>
              <a:t>‹#›</a:t>
            </a:fld>
            <a:endParaRPr lang="en-US" dirty="0"/>
          </a:p>
        </p:txBody>
      </p:sp>
    </p:spTree>
    <p:extLst>
      <p:ext uri="{BB962C8B-B14F-4D97-AF65-F5344CB8AC3E}">
        <p14:creationId xmlns:p14="http://schemas.microsoft.com/office/powerpoint/2010/main" val="4161192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80AEB-0A79-4367-9C87-5687C10E9B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B06C2-0042-4FA5-AE03-CC898069FFB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4D2CD91-790F-486A-9311-141E3F88464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2B4DDD3-BFDE-41D3-BE65-1FCAD4169143}"/>
              </a:ext>
            </a:extLst>
          </p:cNvPr>
          <p:cNvSpPr>
            <a:spLocks noGrp="1"/>
          </p:cNvSpPr>
          <p:nvPr>
            <p:ph type="dt" sz="half" idx="10"/>
          </p:nvPr>
        </p:nvSpPr>
        <p:spPr/>
        <p:txBody>
          <a:bodyPr/>
          <a:lstStyle/>
          <a:p>
            <a:fld id="{0AD407D6-A0BC-4E20-8ABD-6B9E36DE0927}" type="datetimeFigureOut">
              <a:rPr lang="en-US" smtClean="0"/>
              <a:t>5/23/2020</a:t>
            </a:fld>
            <a:endParaRPr lang="en-US" dirty="0"/>
          </a:p>
        </p:txBody>
      </p:sp>
      <p:sp>
        <p:nvSpPr>
          <p:cNvPr id="6" name="Footer Placeholder 5">
            <a:extLst>
              <a:ext uri="{FF2B5EF4-FFF2-40B4-BE49-F238E27FC236}">
                <a16:creationId xmlns:a16="http://schemas.microsoft.com/office/drawing/2014/main" id="{D3D0496B-83FE-4BDF-A7D4-43E0608712D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A5E19AB-2B88-4AAA-B8EF-B995D1889B52}"/>
              </a:ext>
            </a:extLst>
          </p:cNvPr>
          <p:cNvSpPr>
            <a:spLocks noGrp="1"/>
          </p:cNvSpPr>
          <p:nvPr>
            <p:ph type="sldNum" sz="quarter" idx="12"/>
          </p:nvPr>
        </p:nvSpPr>
        <p:spPr/>
        <p:txBody>
          <a:bodyPr/>
          <a:lstStyle/>
          <a:p>
            <a:fld id="{DC464763-1EEB-42C6-B962-2E244F5D5242}" type="slidenum">
              <a:rPr lang="en-US" smtClean="0"/>
              <a:t>‹#›</a:t>
            </a:fld>
            <a:endParaRPr lang="en-US" dirty="0"/>
          </a:p>
        </p:txBody>
      </p:sp>
    </p:spTree>
    <p:extLst>
      <p:ext uri="{BB962C8B-B14F-4D97-AF65-F5344CB8AC3E}">
        <p14:creationId xmlns:p14="http://schemas.microsoft.com/office/powerpoint/2010/main" val="865570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3B5E2-CA6E-4FAA-9F7B-2F84AE725E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A54C41-D49D-486B-BCBA-D69F22850D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DA718EC-ACE0-4A22-BAEC-93A86D4B14A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BEBA19-F6DC-4508-A6CB-CCD5D90315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A3C8862-1B92-4F18-8AB7-3A7DD55F85E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5BBD39-12A6-4164-9307-39BF436B4DF1}"/>
              </a:ext>
            </a:extLst>
          </p:cNvPr>
          <p:cNvSpPr>
            <a:spLocks noGrp="1"/>
          </p:cNvSpPr>
          <p:nvPr>
            <p:ph type="dt" sz="half" idx="10"/>
          </p:nvPr>
        </p:nvSpPr>
        <p:spPr/>
        <p:txBody>
          <a:bodyPr/>
          <a:lstStyle/>
          <a:p>
            <a:fld id="{0AD407D6-A0BC-4E20-8ABD-6B9E36DE0927}" type="datetimeFigureOut">
              <a:rPr lang="en-US" smtClean="0"/>
              <a:t>5/23/2020</a:t>
            </a:fld>
            <a:endParaRPr lang="en-US" dirty="0"/>
          </a:p>
        </p:txBody>
      </p:sp>
      <p:sp>
        <p:nvSpPr>
          <p:cNvPr id="8" name="Footer Placeholder 7">
            <a:extLst>
              <a:ext uri="{FF2B5EF4-FFF2-40B4-BE49-F238E27FC236}">
                <a16:creationId xmlns:a16="http://schemas.microsoft.com/office/drawing/2014/main" id="{763E6DF6-491D-4911-8123-7DDF0D988CC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039B0BF-7801-4D06-B629-1BD9088085F8}"/>
              </a:ext>
            </a:extLst>
          </p:cNvPr>
          <p:cNvSpPr>
            <a:spLocks noGrp="1"/>
          </p:cNvSpPr>
          <p:nvPr>
            <p:ph type="sldNum" sz="quarter" idx="12"/>
          </p:nvPr>
        </p:nvSpPr>
        <p:spPr/>
        <p:txBody>
          <a:bodyPr/>
          <a:lstStyle/>
          <a:p>
            <a:fld id="{DC464763-1EEB-42C6-B962-2E244F5D5242}" type="slidenum">
              <a:rPr lang="en-US" smtClean="0"/>
              <a:t>‹#›</a:t>
            </a:fld>
            <a:endParaRPr lang="en-US" dirty="0"/>
          </a:p>
        </p:txBody>
      </p:sp>
    </p:spTree>
    <p:extLst>
      <p:ext uri="{BB962C8B-B14F-4D97-AF65-F5344CB8AC3E}">
        <p14:creationId xmlns:p14="http://schemas.microsoft.com/office/powerpoint/2010/main" val="1362418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B803D-F24F-4822-8CC9-A29E9E1CB2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1A2BC8-D62B-4BB5-BD6C-B8A4F616B7FD}"/>
              </a:ext>
            </a:extLst>
          </p:cNvPr>
          <p:cNvSpPr>
            <a:spLocks noGrp="1"/>
          </p:cNvSpPr>
          <p:nvPr>
            <p:ph type="dt" sz="half" idx="10"/>
          </p:nvPr>
        </p:nvSpPr>
        <p:spPr/>
        <p:txBody>
          <a:bodyPr/>
          <a:lstStyle/>
          <a:p>
            <a:fld id="{0AD407D6-A0BC-4E20-8ABD-6B9E36DE0927}" type="datetimeFigureOut">
              <a:rPr lang="en-US" smtClean="0"/>
              <a:t>5/23/2020</a:t>
            </a:fld>
            <a:endParaRPr lang="en-US" dirty="0"/>
          </a:p>
        </p:txBody>
      </p:sp>
      <p:sp>
        <p:nvSpPr>
          <p:cNvPr id="4" name="Footer Placeholder 3">
            <a:extLst>
              <a:ext uri="{FF2B5EF4-FFF2-40B4-BE49-F238E27FC236}">
                <a16:creationId xmlns:a16="http://schemas.microsoft.com/office/drawing/2014/main" id="{3A7ED12F-96A9-448B-8F0B-26D177C5818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69177FC9-C4C9-4337-A437-EB509E9534DB}"/>
              </a:ext>
            </a:extLst>
          </p:cNvPr>
          <p:cNvSpPr>
            <a:spLocks noGrp="1"/>
          </p:cNvSpPr>
          <p:nvPr>
            <p:ph type="sldNum" sz="quarter" idx="12"/>
          </p:nvPr>
        </p:nvSpPr>
        <p:spPr/>
        <p:txBody>
          <a:bodyPr/>
          <a:lstStyle/>
          <a:p>
            <a:fld id="{DC464763-1EEB-42C6-B962-2E244F5D5242}" type="slidenum">
              <a:rPr lang="en-US" smtClean="0"/>
              <a:t>‹#›</a:t>
            </a:fld>
            <a:endParaRPr lang="en-US" dirty="0"/>
          </a:p>
        </p:txBody>
      </p:sp>
    </p:spTree>
    <p:extLst>
      <p:ext uri="{BB962C8B-B14F-4D97-AF65-F5344CB8AC3E}">
        <p14:creationId xmlns:p14="http://schemas.microsoft.com/office/powerpoint/2010/main" val="1440008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6224DA-4B04-4DB8-B469-FAB1FDB26A3A}"/>
              </a:ext>
            </a:extLst>
          </p:cNvPr>
          <p:cNvSpPr>
            <a:spLocks noGrp="1"/>
          </p:cNvSpPr>
          <p:nvPr>
            <p:ph type="dt" sz="half" idx="10"/>
          </p:nvPr>
        </p:nvSpPr>
        <p:spPr/>
        <p:txBody>
          <a:bodyPr/>
          <a:lstStyle/>
          <a:p>
            <a:fld id="{0AD407D6-A0BC-4E20-8ABD-6B9E36DE0927}" type="datetimeFigureOut">
              <a:rPr lang="en-US" smtClean="0"/>
              <a:t>5/23/2020</a:t>
            </a:fld>
            <a:endParaRPr lang="en-US" dirty="0"/>
          </a:p>
        </p:txBody>
      </p:sp>
      <p:sp>
        <p:nvSpPr>
          <p:cNvPr id="3" name="Footer Placeholder 2">
            <a:extLst>
              <a:ext uri="{FF2B5EF4-FFF2-40B4-BE49-F238E27FC236}">
                <a16:creationId xmlns:a16="http://schemas.microsoft.com/office/drawing/2014/main" id="{FF9BED31-731F-4B72-9E41-C30DA8CF079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2140180F-5EB5-4361-B7C1-435AD84DB405}"/>
              </a:ext>
            </a:extLst>
          </p:cNvPr>
          <p:cNvSpPr>
            <a:spLocks noGrp="1"/>
          </p:cNvSpPr>
          <p:nvPr>
            <p:ph type="sldNum" sz="quarter" idx="12"/>
          </p:nvPr>
        </p:nvSpPr>
        <p:spPr/>
        <p:txBody>
          <a:bodyPr/>
          <a:lstStyle/>
          <a:p>
            <a:fld id="{DC464763-1EEB-42C6-B962-2E244F5D5242}" type="slidenum">
              <a:rPr lang="en-US" smtClean="0"/>
              <a:t>‹#›</a:t>
            </a:fld>
            <a:endParaRPr lang="en-US" dirty="0"/>
          </a:p>
        </p:txBody>
      </p:sp>
    </p:spTree>
    <p:extLst>
      <p:ext uri="{BB962C8B-B14F-4D97-AF65-F5344CB8AC3E}">
        <p14:creationId xmlns:p14="http://schemas.microsoft.com/office/powerpoint/2010/main" val="1115785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F4240-F593-4FF0-9B82-5D6116B217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5E09E04-965E-4952-B991-DB77E882D0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AFBEEF-FBF5-47F7-9565-373A7FB24D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02A015C-4718-4870-8BDA-989119A75F79}"/>
              </a:ext>
            </a:extLst>
          </p:cNvPr>
          <p:cNvSpPr>
            <a:spLocks noGrp="1"/>
          </p:cNvSpPr>
          <p:nvPr>
            <p:ph type="dt" sz="half" idx="10"/>
          </p:nvPr>
        </p:nvSpPr>
        <p:spPr/>
        <p:txBody>
          <a:bodyPr/>
          <a:lstStyle/>
          <a:p>
            <a:fld id="{0AD407D6-A0BC-4E20-8ABD-6B9E36DE0927}" type="datetimeFigureOut">
              <a:rPr lang="en-US" smtClean="0"/>
              <a:t>5/23/2020</a:t>
            </a:fld>
            <a:endParaRPr lang="en-US" dirty="0"/>
          </a:p>
        </p:txBody>
      </p:sp>
      <p:sp>
        <p:nvSpPr>
          <p:cNvPr id="6" name="Footer Placeholder 5">
            <a:extLst>
              <a:ext uri="{FF2B5EF4-FFF2-40B4-BE49-F238E27FC236}">
                <a16:creationId xmlns:a16="http://schemas.microsoft.com/office/drawing/2014/main" id="{AE6C21C5-0E8E-46CA-B539-BD296525A43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EAE4752-35A4-4331-978F-04986270E1A5}"/>
              </a:ext>
            </a:extLst>
          </p:cNvPr>
          <p:cNvSpPr>
            <a:spLocks noGrp="1"/>
          </p:cNvSpPr>
          <p:nvPr>
            <p:ph type="sldNum" sz="quarter" idx="12"/>
          </p:nvPr>
        </p:nvSpPr>
        <p:spPr/>
        <p:txBody>
          <a:bodyPr/>
          <a:lstStyle/>
          <a:p>
            <a:fld id="{DC464763-1EEB-42C6-B962-2E244F5D5242}" type="slidenum">
              <a:rPr lang="en-US" smtClean="0"/>
              <a:t>‹#›</a:t>
            </a:fld>
            <a:endParaRPr lang="en-US" dirty="0"/>
          </a:p>
        </p:txBody>
      </p:sp>
    </p:spTree>
    <p:extLst>
      <p:ext uri="{BB962C8B-B14F-4D97-AF65-F5344CB8AC3E}">
        <p14:creationId xmlns:p14="http://schemas.microsoft.com/office/powerpoint/2010/main" val="1802373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6D0F1-95F6-495A-BC19-C0784A7B90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838CF82-95EF-480F-AAA3-B7AB89B165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A9D4D58-0358-47B6-9916-5C62F9EBFE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8A76138-F721-4E1C-95AF-5E30A467CB52}"/>
              </a:ext>
            </a:extLst>
          </p:cNvPr>
          <p:cNvSpPr>
            <a:spLocks noGrp="1"/>
          </p:cNvSpPr>
          <p:nvPr>
            <p:ph type="dt" sz="half" idx="10"/>
          </p:nvPr>
        </p:nvSpPr>
        <p:spPr/>
        <p:txBody>
          <a:bodyPr/>
          <a:lstStyle/>
          <a:p>
            <a:fld id="{0AD407D6-A0BC-4E20-8ABD-6B9E36DE0927}" type="datetimeFigureOut">
              <a:rPr lang="en-US" smtClean="0"/>
              <a:t>5/23/2020</a:t>
            </a:fld>
            <a:endParaRPr lang="en-US" dirty="0"/>
          </a:p>
        </p:txBody>
      </p:sp>
      <p:sp>
        <p:nvSpPr>
          <p:cNvPr id="6" name="Footer Placeholder 5">
            <a:extLst>
              <a:ext uri="{FF2B5EF4-FFF2-40B4-BE49-F238E27FC236}">
                <a16:creationId xmlns:a16="http://schemas.microsoft.com/office/drawing/2014/main" id="{F0875178-8BEA-46AC-9ED8-F3C17EF7BEF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A350A39-62E7-4AEA-BCF3-F80BE798AA19}"/>
              </a:ext>
            </a:extLst>
          </p:cNvPr>
          <p:cNvSpPr>
            <a:spLocks noGrp="1"/>
          </p:cNvSpPr>
          <p:nvPr>
            <p:ph type="sldNum" sz="quarter" idx="12"/>
          </p:nvPr>
        </p:nvSpPr>
        <p:spPr/>
        <p:txBody>
          <a:bodyPr/>
          <a:lstStyle/>
          <a:p>
            <a:fld id="{DC464763-1EEB-42C6-B962-2E244F5D5242}" type="slidenum">
              <a:rPr lang="en-US" smtClean="0"/>
              <a:t>‹#›</a:t>
            </a:fld>
            <a:endParaRPr lang="en-US" dirty="0"/>
          </a:p>
        </p:txBody>
      </p:sp>
    </p:spTree>
    <p:extLst>
      <p:ext uri="{BB962C8B-B14F-4D97-AF65-F5344CB8AC3E}">
        <p14:creationId xmlns:p14="http://schemas.microsoft.com/office/powerpoint/2010/main" val="1358177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63382F-AB25-497F-9CCF-7BF5D2B2EE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816AA9-B581-4582-858C-83A3242C06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591414-8C18-4886-AD10-2F9C4317AE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D407D6-A0BC-4E20-8ABD-6B9E36DE0927}" type="datetimeFigureOut">
              <a:rPr lang="en-US" smtClean="0"/>
              <a:t>5/23/2020</a:t>
            </a:fld>
            <a:endParaRPr lang="en-US" dirty="0"/>
          </a:p>
        </p:txBody>
      </p:sp>
      <p:sp>
        <p:nvSpPr>
          <p:cNvPr id="5" name="Footer Placeholder 4">
            <a:extLst>
              <a:ext uri="{FF2B5EF4-FFF2-40B4-BE49-F238E27FC236}">
                <a16:creationId xmlns:a16="http://schemas.microsoft.com/office/drawing/2014/main" id="{09A060AA-166D-418B-8CCD-EEE67801AE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CDF84BB-5C7C-48BD-A6B8-44C2875158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464763-1EEB-42C6-B962-2E244F5D5242}" type="slidenum">
              <a:rPr lang="en-US" smtClean="0"/>
              <a:t>‹#›</a:t>
            </a:fld>
            <a:endParaRPr lang="en-US" dirty="0"/>
          </a:p>
        </p:txBody>
      </p:sp>
    </p:spTree>
    <p:extLst>
      <p:ext uri="{BB962C8B-B14F-4D97-AF65-F5344CB8AC3E}">
        <p14:creationId xmlns:p14="http://schemas.microsoft.com/office/powerpoint/2010/main" val="26993603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chart" Target="../charts/chart1.xml"/><Relationship Id="rId4" Type="http://schemas.openxmlformats.org/officeDocument/2006/relationships/image" Target="../media/image2.emf"/></Relationships>
</file>

<file path=ppt/slides/_rels/slide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399607D-7806-4076-82D2-4E9CDA6039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13"/>
            <a:ext cx="12192000" cy="6644371"/>
          </a:xfrm>
          <a:prstGeom prst="rect">
            <a:avLst/>
          </a:prstGeom>
        </p:spPr>
      </p:pic>
      <p:sp>
        <p:nvSpPr>
          <p:cNvPr id="5" name="TextBox 4">
            <a:extLst>
              <a:ext uri="{FF2B5EF4-FFF2-40B4-BE49-F238E27FC236}">
                <a16:creationId xmlns:a16="http://schemas.microsoft.com/office/drawing/2014/main" id="{88764380-F316-4D98-B03B-BDE9CC05AD37}"/>
              </a:ext>
            </a:extLst>
          </p:cNvPr>
          <p:cNvSpPr txBox="1"/>
          <p:nvPr/>
        </p:nvSpPr>
        <p:spPr>
          <a:xfrm>
            <a:off x="681791" y="2274838"/>
            <a:ext cx="7002378" cy="2554545"/>
          </a:xfrm>
          <a:prstGeom prst="rect">
            <a:avLst/>
          </a:prstGeom>
          <a:noFill/>
        </p:spPr>
        <p:txBody>
          <a:bodyPr wrap="square" rtlCol="0">
            <a:spAutoFit/>
          </a:bodyPr>
          <a:lstStyle/>
          <a:p>
            <a:r>
              <a:rPr lang="en-US" sz="8000" dirty="0">
                <a:solidFill>
                  <a:schemeClr val="bg1">
                    <a:lumMod val="95000"/>
                  </a:schemeClr>
                </a:solidFill>
                <a:highlight>
                  <a:srgbClr val="808080"/>
                </a:highlight>
                <a:latin typeface="Gill Sans MT" panose="020B0502020104020203" pitchFamily="34" charset="0"/>
              </a:rPr>
              <a:t>Business Improvement</a:t>
            </a:r>
          </a:p>
        </p:txBody>
      </p:sp>
      <p:sp>
        <p:nvSpPr>
          <p:cNvPr id="8" name="TextBox 7">
            <a:extLst>
              <a:ext uri="{FF2B5EF4-FFF2-40B4-BE49-F238E27FC236}">
                <a16:creationId xmlns:a16="http://schemas.microsoft.com/office/drawing/2014/main" id="{47F75040-4EA3-4B19-BDEC-EF6B436EF498}"/>
              </a:ext>
            </a:extLst>
          </p:cNvPr>
          <p:cNvSpPr txBox="1"/>
          <p:nvPr/>
        </p:nvSpPr>
        <p:spPr>
          <a:xfrm>
            <a:off x="7684169" y="5943598"/>
            <a:ext cx="7002378" cy="707886"/>
          </a:xfrm>
          <a:prstGeom prst="rect">
            <a:avLst/>
          </a:prstGeom>
          <a:noFill/>
        </p:spPr>
        <p:txBody>
          <a:bodyPr wrap="square" rtlCol="0">
            <a:spAutoFit/>
          </a:bodyPr>
          <a:lstStyle/>
          <a:p>
            <a:r>
              <a:rPr lang="en-US" sz="4000" dirty="0">
                <a:solidFill>
                  <a:schemeClr val="bg1"/>
                </a:solidFill>
                <a:latin typeface="Century Gothic" panose="020B0502020202020204" pitchFamily="34" charset="0"/>
              </a:rPr>
              <a:t> By Dinesh Ya</a:t>
            </a:r>
            <a:r>
              <a:rPr lang="en-US" sz="3600" dirty="0">
                <a:solidFill>
                  <a:schemeClr val="bg1"/>
                </a:solidFill>
                <a:latin typeface="Century Gothic" panose="020B0502020202020204" pitchFamily="34" charset="0"/>
              </a:rPr>
              <a:t>dav</a:t>
            </a:r>
            <a:endParaRPr lang="en-US" sz="4400"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9283517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73999AE-E69D-4EDE-A9A6-D56222180810}"/>
              </a:ext>
            </a:extLst>
          </p:cNvPr>
          <p:cNvSpPr/>
          <p:nvPr/>
        </p:nvSpPr>
        <p:spPr>
          <a:xfrm>
            <a:off x="299939" y="195310"/>
            <a:ext cx="7170102" cy="684583"/>
          </a:xfrm>
          <a:prstGeom prst="rect">
            <a:avLst/>
          </a:prstGeom>
          <a:gradFill flip="none" rotWithShape="1">
            <a:gsLst>
              <a:gs pos="0">
                <a:schemeClr val="accent1">
                  <a:lumMod val="5000"/>
                  <a:lumOff val="95000"/>
                  <a:alpha val="1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11C74FB2-23C2-4C09-9411-172D54020C0B}"/>
              </a:ext>
            </a:extLst>
          </p:cNvPr>
          <p:cNvSpPr txBox="1"/>
          <p:nvPr/>
        </p:nvSpPr>
        <p:spPr>
          <a:xfrm>
            <a:off x="645214" y="253218"/>
            <a:ext cx="6191684" cy="523220"/>
          </a:xfrm>
          <a:prstGeom prst="rect">
            <a:avLst/>
          </a:prstGeom>
          <a:noFill/>
        </p:spPr>
        <p:txBody>
          <a:bodyPr wrap="square" rtlCol="0">
            <a:spAutoFit/>
          </a:bodyPr>
          <a:lstStyle/>
          <a:p>
            <a:r>
              <a:rPr lang="en-US" sz="2800" dirty="0">
                <a:latin typeface="Berlin Sans FB" panose="020E0602020502020306" pitchFamily="34" charset="0"/>
                <a:cs typeface="Aharoni" panose="02010803020104030203" pitchFamily="2" charset="-79"/>
              </a:rPr>
              <a:t>Impact</a:t>
            </a:r>
          </a:p>
        </p:txBody>
      </p:sp>
      <p:sp>
        <p:nvSpPr>
          <p:cNvPr id="7" name="Rectangle: Rounded Corners 6">
            <a:extLst>
              <a:ext uri="{FF2B5EF4-FFF2-40B4-BE49-F238E27FC236}">
                <a16:creationId xmlns:a16="http://schemas.microsoft.com/office/drawing/2014/main" id="{8B86B6B7-18A3-416A-940B-59304EDF40A5}"/>
              </a:ext>
            </a:extLst>
          </p:cNvPr>
          <p:cNvSpPr/>
          <p:nvPr/>
        </p:nvSpPr>
        <p:spPr>
          <a:xfrm>
            <a:off x="1360896" y="1073426"/>
            <a:ext cx="10238833" cy="5589263"/>
          </a:xfrm>
          <a:prstGeom prst="roundRect">
            <a:avLst/>
          </a:prstGeom>
          <a:noFill/>
          <a:ln w="57150">
            <a:solidFill>
              <a:schemeClr val="accent5">
                <a:lumMod val="60000"/>
                <a:lumOff val="40000"/>
              </a:schemeClr>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Ø"/>
            </a:pPr>
            <a:r>
              <a:rPr lang="en-US" sz="2400" dirty="0">
                <a:solidFill>
                  <a:schemeClr val="tx1"/>
                </a:solidFill>
                <a:latin typeface="Cambria Math" panose="02040503050406030204" pitchFamily="18" charset="0"/>
                <a:ea typeface="Cambria Math" panose="02040503050406030204" pitchFamily="18" charset="0"/>
              </a:rPr>
              <a:t>Customers will attracts to our offers due to which number of orders get increased</a:t>
            </a:r>
          </a:p>
          <a:p>
            <a:pPr marL="285750" indent="-285750">
              <a:buFont typeface="Wingdings" panose="05000000000000000000" pitchFamily="2" charset="2"/>
              <a:buChar char="Ø"/>
            </a:pPr>
            <a:endParaRPr lang="en-US" sz="2400" dirty="0">
              <a:solidFill>
                <a:schemeClr val="tx1"/>
              </a:solidFill>
              <a:latin typeface="Cambria Math" panose="02040503050406030204" pitchFamily="18" charset="0"/>
              <a:ea typeface="Cambria Math" panose="02040503050406030204" pitchFamily="18" charset="0"/>
            </a:endParaRPr>
          </a:p>
          <a:p>
            <a:pPr marL="285750" indent="-285750">
              <a:buFont typeface="Wingdings" panose="05000000000000000000" pitchFamily="2" charset="2"/>
              <a:buChar char="Ø"/>
            </a:pPr>
            <a:r>
              <a:rPr lang="en-US" sz="2400" dirty="0">
                <a:solidFill>
                  <a:schemeClr val="tx1"/>
                </a:solidFill>
                <a:latin typeface="Cambria Math" panose="02040503050406030204" pitchFamily="18" charset="0"/>
                <a:ea typeface="Cambria Math" panose="02040503050406030204" pitchFamily="18" charset="0"/>
              </a:rPr>
              <a:t>Introducing online service will saves the customers timing and it will help us to give on time service</a:t>
            </a:r>
          </a:p>
          <a:p>
            <a:pPr marL="285750" indent="-285750">
              <a:buFont typeface="Wingdings" panose="05000000000000000000" pitchFamily="2" charset="2"/>
              <a:buChar char="Ø"/>
            </a:pPr>
            <a:endParaRPr lang="en-US" sz="2400" dirty="0">
              <a:solidFill>
                <a:schemeClr val="tx1"/>
              </a:solidFill>
              <a:latin typeface="Cambria Math" panose="02040503050406030204" pitchFamily="18" charset="0"/>
              <a:ea typeface="Cambria Math" panose="02040503050406030204" pitchFamily="18" charset="0"/>
            </a:endParaRPr>
          </a:p>
          <a:p>
            <a:pPr marL="285750" indent="-285750">
              <a:buFont typeface="Wingdings" panose="05000000000000000000" pitchFamily="2" charset="2"/>
              <a:buChar char="Ø"/>
            </a:pPr>
            <a:r>
              <a:rPr lang="en-US" sz="2400" dirty="0">
                <a:solidFill>
                  <a:schemeClr val="tx1"/>
                </a:solidFill>
                <a:latin typeface="Cambria Math" panose="02040503050406030204" pitchFamily="18" charset="0"/>
                <a:ea typeface="Cambria Math" panose="02040503050406030204" pitchFamily="18" charset="0"/>
              </a:rPr>
              <a:t>Staff will be motivated due to incentive factor and they will work hard to achieved it</a:t>
            </a:r>
          </a:p>
          <a:p>
            <a:pPr marL="285750" indent="-285750">
              <a:buFont typeface="Wingdings" panose="05000000000000000000" pitchFamily="2" charset="2"/>
              <a:buChar char="Ø"/>
            </a:pPr>
            <a:endParaRPr lang="en-US" sz="2400" dirty="0">
              <a:solidFill>
                <a:schemeClr val="tx1"/>
              </a:solidFill>
              <a:latin typeface="Cambria Math" panose="02040503050406030204" pitchFamily="18" charset="0"/>
              <a:ea typeface="Cambria Math" panose="02040503050406030204" pitchFamily="18" charset="0"/>
            </a:endParaRPr>
          </a:p>
          <a:p>
            <a:pPr marL="285750" indent="-285750">
              <a:buFont typeface="Wingdings" panose="05000000000000000000" pitchFamily="2" charset="2"/>
              <a:buChar char="Ø"/>
            </a:pPr>
            <a:r>
              <a:rPr lang="en-US" sz="2400" dirty="0">
                <a:solidFill>
                  <a:schemeClr val="tx1"/>
                </a:solidFill>
                <a:latin typeface="Cambria Math" panose="02040503050406030204" pitchFamily="18" charset="0"/>
                <a:ea typeface="Cambria Math" panose="02040503050406030204" pitchFamily="18" charset="0"/>
              </a:rPr>
              <a:t>Flexile shop timings as per the customers requirement will leads to customers satisfaction</a:t>
            </a:r>
          </a:p>
          <a:p>
            <a:pPr marL="285750" indent="-285750">
              <a:buFont typeface="Wingdings" panose="05000000000000000000" pitchFamily="2" charset="2"/>
              <a:buChar char="Ø"/>
            </a:pPr>
            <a:endParaRPr lang="en-US" sz="2400" dirty="0">
              <a:solidFill>
                <a:schemeClr val="tx1"/>
              </a:solidFill>
              <a:latin typeface="Cambria Math" panose="02040503050406030204" pitchFamily="18" charset="0"/>
              <a:ea typeface="Cambria Math" panose="02040503050406030204" pitchFamily="18" charset="0"/>
            </a:endParaRPr>
          </a:p>
          <a:p>
            <a:pPr marL="285750" indent="-285750">
              <a:buFont typeface="Wingdings" panose="05000000000000000000" pitchFamily="2" charset="2"/>
              <a:buChar char="Ø"/>
            </a:pPr>
            <a:r>
              <a:rPr lang="en-US" sz="2400" dirty="0">
                <a:solidFill>
                  <a:schemeClr val="tx1"/>
                </a:solidFill>
                <a:latin typeface="Cambria Math" panose="02040503050406030204" pitchFamily="18" charset="0"/>
                <a:ea typeface="Cambria Math" panose="02040503050406030204" pitchFamily="18" charset="0"/>
              </a:rPr>
              <a:t>Promotion on social media will be help us to reach maximum people in the society</a:t>
            </a:r>
          </a:p>
        </p:txBody>
      </p:sp>
    </p:spTree>
    <p:extLst>
      <p:ext uri="{BB962C8B-B14F-4D97-AF65-F5344CB8AC3E}">
        <p14:creationId xmlns:p14="http://schemas.microsoft.com/office/powerpoint/2010/main" val="172825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817DB61-50F3-460E-90E7-B8309E4523B0}"/>
              </a:ext>
            </a:extLst>
          </p:cNvPr>
          <p:cNvSpPr/>
          <p:nvPr/>
        </p:nvSpPr>
        <p:spPr>
          <a:xfrm>
            <a:off x="3624009" y="2967335"/>
            <a:ext cx="4943982"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entury Gothic" panose="020B0502020202020204" pitchFamily="34" charset="0"/>
              </a:rPr>
              <a:t>Any Questions</a:t>
            </a:r>
          </a:p>
        </p:txBody>
      </p:sp>
    </p:spTree>
    <p:extLst>
      <p:ext uri="{BB962C8B-B14F-4D97-AF65-F5344CB8AC3E}">
        <p14:creationId xmlns:p14="http://schemas.microsoft.com/office/powerpoint/2010/main" val="2750729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817DB61-50F3-460E-90E7-B8309E4523B0}"/>
              </a:ext>
            </a:extLst>
          </p:cNvPr>
          <p:cNvSpPr/>
          <p:nvPr/>
        </p:nvSpPr>
        <p:spPr>
          <a:xfrm>
            <a:off x="4552697" y="3224008"/>
            <a:ext cx="2412840"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entury Gothic" panose="020B0502020202020204" pitchFamily="34" charset="0"/>
              </a:rPr>
              <a:t>Thanks</a:t>
            </a:r>
          </a:p>
        </p:txBody>
      </p:sp>
    </p:spTree>
    <p:extLst>
      <p:ext uri="{BB962C8B-B14F-4D97-AF65-F5344CB8AC3E}">
        <p14:creationId xmlns:p14="http://schemas.microsoft.com/office/powerpoint/2010/main" val="33020452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FBDAEED-EE49-473B-B3D1-3139A4E38EA4}"/>
              </a:ext>
            </a:extLst>
          </p:cNvPr>
          <p:cNvGraphicFramePr>
            <a:graphicFrameLocks noGrp="1"/>
          </p:cNvGraphicFramePr>
          <p:nvPr>
            <p:extLst>
              <p:ext uri="{D42A27DB-BD31-4B8C-83A1-F6EECF244321}">
                <p14:modId xmlns:p14="http://schemas.microsoft.com/office/powerpoint/2010/main" val="1723663172"/>
              </p:ext>
            </p:extLst>
          </p:nvPr>
        </p:nvGraphicFramePr>
        <p:xfrm>
          <a:off x="879114" y="460915"/>
          <a:ext cx="10202869" cy="5936169"/>
        </p:xfrm>
        <a:graphic>
          <a:graphicData uri="http://schemas.openxmlformats.org/drawingml/2006/table">
            <a:tbl>
              <a:tblPr/>
              <a:tblGrid>
                <a:gridCol w="3423533">
                  <a:extLst>
                    <a:ext uri="{9D8B030D-6E8A-4147-A177-3AD203B41FA5}">
                      <a16:colId xmlns:a16="http://schemas.microsoft.com/office/drawing/2014/main" val="754399403"/>
                    </a:ext>
                  </a:extLst>
                </a:gridCol>
                <a:gridCol w="1921120">
                  <a:extLst>
                    <a:ext uri="{9D8B030D-6E8A-4147-A177-3AD203B41FA5}">
                      <a16:colId xmlns:a16="http://schemas.microsoft.com/office/drawing/2014/main" val="2351462921"/>
                    </a:ext>
                  </a:extLst>
                </a:gridCol>
                <a:gridCol w="849725">
                  <a:extLst>
                    <a:ext uri="{9D8B030D-6E8A-4147-A177-3AD203B41FA5}">
                      <a16:colId xmlns:a16="http://schemas.microsoft.com/office/drawing/2014/main" val="3329526869"/>
                    </a:ext>
                  </a:extLst>
                </a:gridCol>
                <a:gridCol w="4008491">
                  <a:extLst>
                    <a:ext uri="{9D8B030D-6E8A-4147-A177-3AD203B41FA5}">
                      <a16:colId xmlns:a16="http://schemas.microsoft.com/office/drawing/2014/main" val="2193974739"/>
                    </a:ext>
                  </a:extLst>
                </a:gridCol>
              </a:tblGrid>
              <a:tr h="671915">
                <a:tc gridSpan="4">
                  <a:txBody>
                    <a:bodyPr/>
                    <a:lstStyle/>
                    <a:p>
                      <a:pPr algn="ctr" fontAlgn="ctr"/>
                      <a:r>
                        <a:rPr lang="en-US" sz="2800" b="0" i="0" u="none" strike="noStrike">
                          <a:solidFill>
                            <a:srgbClr val="FFFFFF"/>
                          </a:solidFill>
                          <a:effectLst/>
                          <a:latin typeface="Aharoni" panose="02010803020104030203" pitchFamily="2" charset="-79"/>
                          <a:cs typeface="Aharoni" panose="02010803020104030203" pitchFamily="2" charset="-79"/>
                        </a:rPr>
                        <a:t>Data Analysis plan template</a:t>
                      </a:r>
                    </a:p>
                  </a:txBody>
                  <a:tcPr marL="8990" marR="8990" marT="899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1F4E78"/>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830259112"/>
                  </a:ext>
                </a:extLst>
              </a:tr>
              <a:tr h="480754">
                <a:tc>
                  <a:txBody>
                    <a:bodyPr/>
                    <a:lstStyle/>
                    <a:p>
                      <a:pPr algn="ctr" fontAlgn="ctr"/>
                      <a:r>
                        <a:rPr lang="en-US" sz="1600" b="1" i="0" u="none" strike="noStrike">
                          <a:solidFill>
                            <a:srgbClr val="000000"/>
                          </a:solidFill>
                          <a:effectLst/>
                          <a:latin typeface="Gadugi" panose="020B0502040204020203" pitchFamily="34" charset="0"/>
                        </a:rPr>
                        <a:t>Person Conducting Analsis</a:t>
                      </a:r>
                    </a:p>
                  </a:txBody>
                  <a:tcPr marL="8990" marR="8990" marT="899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US" sz="1600" b="1" i="0" u="none" strike="noStrike">
                          <a:solidFill>
                            <a:srgbClr val="000000"/>
                          </a:solidFill>
                          <a:effectLst/>
                          <a:latin typeface="Gadugi" panose="020B0502040204020203" pitchFamily="34" charset="0"/>
                        </a:rPr>
                        <a:t>Dinesh Yadav</a:t>
                      </a:r>
                    </a:p>
                  </a:txBody>
                  <a:tcPr marL="8990" marR="8990" marT="899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rowSpan="2">
                  <a:txBody>
                    <a:bodyPr/>
                    <a:lstStyle/>
                    <a:p>
                      <a:pPr algn="ctr" fontAlgn="ctr"/>
                      <a:r>
                        <a:rPr lang="en-US" sz="1600" b="1" i="0" u="none" strike="noStrike" dirty="0">
                          <a:solidFill>
                            <a:srgbClr val="000000"/>
                          </a:solidFill>
                          <a:effectLst/>
                          <a:latin typeface="Gadugi" panose="020B0502040204020203" pitchFamily="34" charset="0"/>
                        </a:rPr>
                        <a:t>Date : 10 May'2020       </a:t>
                      </a:r>
                    </a:p>
                  </a:txBody>
                  <a:tcPr marL="8990" marR="8990" marT="899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80635720"/>
                  </a:ext>
                </a:extLst>
              </a:tr>
              <a:tr h="480754">
                <a:tc>
                  <a:txBody>
                    <a:bodyPr/>
                    <a:lstStyle/>
                    <a:p>
                      <a:pPr algn="ctr" fontAlgn="ctr"/>
                      <a:r>
                        <a:rPr lang="en-US" sz="1600" b="1" i="0" u="none" strike="noStrike">
                          <a:solidFill>
                            <a:srgbClr val="000000"/>
                          </a:solidFill>
                          <a:effectLst/>
                          <a:latin typeface="Gadugi" panose="020B0502040204020203" pitchFamily="34" charset="0"/>
                        </a:rPr>
                        <a:t>Mentor</a:t>
                      </a:r>
                    </a:p>
                  </a:txBody>
                  <a:tcPr marL="8990" marR="8990" marT="899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US" sz="1600" b="1" i="0" u="none" strike="noStrike">
                          <a:solidFill>
                            <a:srgbClr val="000000"/>
                          </a:solidFill>
                          <a:effectLst/>
                          <a:latin typeface="Gadugi" panose="020B0502040204020203" pitchFamily="34" charset="0"/>
                        </a:rPr>
                        <a:t>Mr. Bose</a:t>
                      </a:r>
                    </a:p>
                  </a:txBody>
                  <a:tcPr marL="8990" marR="8990" marT="899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vMerge="1">
                  <a:txBody>
                    <a:bodyPr/>
                    <a:lstStyle/>
                    <a:p>
                      <a:pPr algn="ctr" fontAlgn="ctr"/>
                      <a:endParaRPr lang="en-US" sz="1600" b="1" i="0" u="none" strike="noStrike" dirty="0">
                        <a:solidFill>
                          <a:srgbClr val="000000"/>
                        </a:solidFill>
                        <a:effectLst/>
                        <a:latin typeface="Gadugi" panose="020B0502040204020203" pitchFamily="34" charset="0"/>
                      </a:endParaRPr>
                    </a:p>
                  </a:txBody>
                  <a:tcPr marL="8990" marR="8990" marT="899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314100"/>
                  </a:ext>
                </a:extLst>
              </a:tr>
              <a:tr h="2127335">
                <a:tc gridSpan="2">
                  <a:txBody>
                    <a:bodyPr/>
                    <a:lstStyle/>
                    <a:p>
                      <a:pPr lvl="1" algn="l" fontAlgn="ctr"/>
                      <a:r>
                        <a:rPr lang="en-US" sz="1600" b="1" i="0" u="none" strike="noStrike" dirty="0">
                          <a:solidFill>
                            <a:srgbClr val="000000"/>
                          </a:solidFill>
                          <a:effectLst/>
                          <a:latin typeface="Gadugi" panose="020B0502040204020203" pitchFamily="34" charset="0"/>
                        </a:rPr>
                        <a:t>Overview -</a:t>
                      </a:r>
                      <a:br>
                        <a:rPr lang="en-US" sz="1600" b="0" i="0" u="none" strike="noStrike" dirty="0">
                          <a:solidFill>
                            <a:srgbClr val="000000"/>
                          </a:solidFill>
                          <a:effectLst/>
                          <a:latin typeface="Gadugi" panose="020B0502040204020203" pitchFamily="34" charset="0"/>
                        </a:rPr>
                      </a:br>
                      <a:br>
                        <a:rPr lang="en-US" sz="1600" b="0" i="0" u="none" strike="noStrike" dirty="0">
                          <a:solidFill>
                            <a:srgbClr val="000000"/>
                          </a:solidFill>
                          <a:effectLst/>
                          <a:latin typeface="Gadugi" panose="020B0502040204020203" pitchFamily="34" charset="0"/>
                        </a:rPr>
                      </a:br>
                      <a:r>
                        <a:rPr lang="en-US" sz="1600" b="0" i="0" u="none" strike="noStrike" dirty="0">
                          <a:solidFill>
                            <a:srgbClr val="000000"/>
                          </a:solidFill>
                          <a:effectLst/>
                          <a:latin typeface="Gadugi" panose="020B0502040204020203" pitchFamily="34" charset="0"/>
                        </a:rPr>
                        <a:t> A man opens “Food lover” restaurant in BTM layout, Bangalore for the month of Nov’19. As all the food cooked by this person very delicious and tasty so people love his food &amp; his sales are very high in the initial stage</a:t>
                      </a:r>
                    </a:p>
                  </a:txBody>
                  <a:tcPr marL="8990" marR="8990" marT="899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gridSpan="2">
                  <a:txBody>
                    <a:bodyPr/>
                    <a:lstStyle/>
                    <a:p>
                      <a:pPr lvl="1" algn="l" fontAlgn="t"/>
                      <a:br>
                        <a:rPr lang="en-US" sz="1600" b="1" i="0" u="none" strike="noStrike" dirty="0">
                          <a:solidFill>
                            <a:srgbClr val="000000"/>
                          </a:solidFill>
                          <a:effectLst/>
                          <a:latin typeface="Gadugi" panose="020B0502040204020203" pitchFamily="34" charset="0"/>
                        </a:rPr>
                      </a:br>
                      <a:r>
                        <a:rPr lang="en-US" sz="1600" b="1" i="0" u="none" strike="noStrike" dirty="0">
                          <a:solidFill>
                            <a:srgbClr val="000000"/>
                          </a:solidFill>
                          <a:effectLst/>
                          <a:latin typeface="Gadugi" panose="020B0502040204020203" pitchFamily="34" charset="0"/>
                        </a:rPr>
                        <a:t>Problematic Area - </a:t>
                      </a:r>
                      <a:br>
                        <a:rPr lang="en-US" sz="1600" b="0" i="0" u="none" strike="noStrike" dirty="0">
                          <a:solidFill>
                            <a:srgbClr val="000000"/>
                          </a:solidFill>
                          <a:effectLst/>
                          <a:latin typeface="Gadugi" panose="020B0502040204020203" pitchFamily="34" charset="0"/>
                        </a:rPr>
                      </a:br>
                      <a:br>
                        <a:rPr lang="en-US" sz="1600" b="0" i="0" u="none" strike="noStrike" dirty="0">
                          <a:solidFill>
                            <a:srgbClr val="000000"/>
                          </a:solidFill>
                          <a:effectLst/>
                          <a:latin typeface="Gadugi" panose="020B0502040204020203" pitchFamily="34" charset="0"/>
                        </a:rPr>
                      </a:br>
                      <a:r>
                        <a:rPr lang="en-US" sz="1600" b="0" i="0" u="none" strike="noStrike" dirty="0">
                          <a:solidFill>
                            <a:srgbClr val="000000"/>
                          </a:solidFill>
                          <a:effectLst/>
                          <a:latin typeface="Gadugi" panose="020B0502040204020203" pitchFamily="34" charset="0"/>
                        </a:rPr>
                        <a:t>Sales get drastically gone down within 6 month and he is thinking to close the shop. </a:t>
                      </a:r>
                    </a:p>
                  </a:txBody>
                  <a:tcPr marL="8990" marR="8990" marT="899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553855489"/>
                  </a:ext>
                </a:extLst>
              </a:tr>
              <a:tr h="1069677">
                <a:tc rowSpan="2" gridSpan="2">
                  <a:txBody>
                    <a:bodyPr/>
                    <a:lstStyle/>
                    <a:p>
                      <a:pPr lvl="1" algn="l" fontAlgn="ctr"/>
                      <a:r>
                        <a:rPr lang="en-US" sz="1600" b="0" i="0" u="none" strike="noStrike" dirty="0">
                          <a:solidFill>
                            <a:srgbClr val="000000"/>
                          </a:solidFill>
                          <a:effectLst/>
                          <a:latin typeface="Gadugi" panose="020B0502040204020203" pitchFamily="34" charset="0"/>
                        </a:rPr>
                        <a:t> </a:t>
                      </a:r>
                      <a:br>
                        <a:rPr lang="en-US" sz="1600" b="0" i="0" u="none" strike="noStrike" dirty="0">
                          <a:solidFill>
                            <a:srgbClr val="000000"/>
                          </a:solidFill>
                          <a:effectLst/>
                          <a:latin typeface="Gadugi" panose="020B0502040204020203" pitchFamily="34" charset="0"/>
                        </a:rPr>
                      </a:br>
                      <a:r>
                        <a:rPr lang="en-US" sz="1600" b="1" i="0" u="none" strike="noStrike" dirty="0">
                          <a:solidFill>
                            <a:srgbClr val="000000"/>
                          </a:solidFill>
                          <a:effectLst/>
                          <a:latin typeface="Gadugi" panose="020B0502040204020203" pitchFamily="34" charset="0"/>
                        </a:rPr>
                        <a:t>Analysis -</a:t>
                      </a:r>
                      <a:br>
                        <a:rPr lang="en-US" sz="1600" b="0" i="0" u="none" strike="noStrike" dirty="0">
                          <a:solidFill>
                            <a:srgbClr val="000000"/>
                          </a:solidFill>
                          <a:effectLst/>
                          <a:latin typeface="Gadugi" panose="020B0502040204020203" pitchFamily="34" charset="0"/>
                        </a:rPr>
                      </a:br>
                      <a:br>
                        <a:rPr lang="en-US" sz="1600" b="0" i="0" u="none" strike="noStrike" dirty="0">
                          <a:solidFill>
                            <a:srgbClr val="000000"/>
                          </a:solidFill>
                          <a:effectLst/>
                          <a:latin typeface="Gadugi" panose="020B0502040204020203" pitchFamily="34" charset="0"/>
                        </a:rPr>
                      </a:br>
                      <a:r>
                        <a:rPr lang="en-US" sz="1600" b="0" i="0" u="none" strike="noStrike" dirty="0">
                          <a:solidFill>
                            <a:srgbClr val="000000"/>
                          </a:solidFill>
                          <a:effectLst/>
                          <a:latin typeface="Gadugi" panose="020B0502040204020203" pitchFamily="34" charset="0"/>
                        </a:rPr>
                        <a:t>Pie diagram</a:t>
                      </a:r>
                      <a:br>
                        <a:rPr lang="en-US" sz="1600" b="0" i="0" u="none" strike="noStrike" dirty="0">
                          <a:solidFill>
                            <a:srgbClr val="000000"/>
                          </a:solidFill>
                          <a:effectLst/>
                          <a:latin typeface="Gadugi" panose="020B0502040204020203" pitchFamily="34" charset="0"/>
                        </a:rPr>
                      </a:br>
                      <a:r>
                        <a:rPr lang="en-US" sz="1600" b="0" i="0" u="none" strike="noStrike" dirty="0">
                          <a:solidFill>
                            <a:srgbClr val="000000"/>
                          </a:solidFill>
                          <a:effectLst/>
                          <a:latin typeface="Gadugi" panose="020B0502040204020203" pitchFamily="34" charset="0"/>
                        </a:rPr>
                        <a:t>Customers feedback Analysis</a:t>
                      </a:r>
                      <a:br>
                        <a:rPr lang="en-US" sz="1600" b="0" i="0" u="none" strike="noStrike" dirty="0">
                          <a:solidFill>
                            <a:srgbClr val="000000"/>
                          </a:solidFill>
                          <a:effectLst/>
                          <a:latin typeface="Gadugi" panose="020B0502040204020203" pitchFamily="34" charset="0"/>
                        </a:rPr>
                      </a:br>
                      <a:r>
                        <a:rPr lang="en-US" sz="1600" b="0" i="0" u="none" strike="noStrike" dirty="0">
                          <a:solidFill>
                            <a:srgbClr val="000000"/>
                          </a:solidFill>
                          <a:effectLst/>
                          <a:latin typeface="Gadugi" panose="020B0502040204020203" pitchFamily="34" charset="0"/>
                        </a:rPr>
                        <a:t>Fish- Bone diagram</a:t>
                      </a:r>
                      <a:br>
                        <a:rPr lang="en-US" sz="1600" b="0" i="0" u="none" strike="noStrike" dirty="0">
                          <a:solidFill>
                            <a:srgbClr val="000000"/>
                          </a:solidFill>
                          <a:effectLst/>
                          <a:latin typeface="Gadugi" panose="020B0502040204020203" pitchFamily="34" charset="0"/>
                        </a:rPr>
                      </a:br>
                      <a:r>
                        <a:rPr lang="en-US" sz="1600" b="0" i="0" u="none" strike="noStrike" dirty="0">
                          <a:solidFill>
                            <a:srgbClr val="000000"/>
                          </a:solidFill>
                          <a:effectLst/>
                          <a:latin typeface="Gadugi" panose="020B0502040204020203" pitchFamily="34" charset="0"/>
                        </a:rPr>
                        <a:t>Pareto</a:t>
                      </a:r>
                      <a:br>
                        <a:rPr lang="en-US" sz="1600" b="0" i="0" u="none" strike="noStrike" dirty="0">
                          <a:solidFill>
                            <a:srgbClr val="000000"/>
                          </a:solidFill>
                          <a:effectLst/>
                          <a:latin typeface="Gadugi" panose="020B0502040204020203" pitchFamily="34" charset="0"/>
                        </a:rPr>
                      </a:br>
                      <a:endParaRPr lang="en-US" sz="1600" b="0" i="0" u="none" strike="noStrike" dirty="0">
                        <a:solidFill>
                          <a:srgbClr val="000000"/>
                        </a:solidFill>
                        <a:effectLst/>
                        <a:latin typeface="Gadugi" panose="020B0502040204020203" pitchFamily="34" charset="0"/>
                      </a:endParaRPr>
                    </a:p>
                  </a:txBody>
                  <a:tcPr marL="8990" marR="8990" marT="899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2" hMerge="1">
                  <a:txBody>
                    <a:bodyPr/>
                    <a:lstStyle/>
                    <a:p>
                      <a:endParaRPr lang="en-US"/>
                    </a:p>
                  </a:txBody>
                  <a:tcPr/>
                </a:tc>
                <a:tc gridSpan="2">
                  <a:txBody>
                    <a:bodyPr/>
                    <a:lstStyle/>
                    <a:p>
                      <a:pPr lvl="1" algn="l" fontAlgn="ctr"/>
                      <a:r>
                        <a:rPr lang="en-US" sz="1600" b="1" i="0" u="none" strike="noStrike" dirty="0">
                          <a:solidFill>
                            <a:srgbClr val="000000"/>
                          </a:solidFill>
                          <a:effectLst/>
                          <a:latin typeface="Gadugi" panose="020B0502040204020203" pitchFamily="34" charset="0"/>
                        </a:rPr>
                        <a:t>Project Methodology</a:t>
                      </a:r>
                      <a:r>
                        <a:rPr lang="en-US" sz="1600" b="0" i="0" u="none" strike="noStrike" dirty="0">
                          <a:solidFill>
                            <a:srgbClr val="000000"/>
                          </a:solidFill>
                          <a:effectLst/>
                          <a:latin typeface="Gadugi" panose="020B0502040204020203" pitchFamily="34" charset="0"/>
                        </a:rPr>
                        <a:t> - Qualitative analysis </a:t>
                      </a:r>
                    </a:p>
                  </a:txBody>
                  <a:tcPr marL="8990" marR="8990" marT="899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948908145"/>
                  </a:ext>
                </a:extLst>
              </a:tr>
              <a:tr h="1105734">
                <a:tc gridSpan="2" vMerge="1">
                  <a:txBody>
                    <a:bodyPr/>
                    <a:lstStyle/>
                    <a:p>
                      <a:endParaRPr lang="en-US"/>
                    </a:p>
                  </a:txBody>
                  <a:tcPr/>
                </a:tc>
                <a:tc hMerge="1" vMerge="1">
                  <a:txBody>
                    <a:bodyPr/>
                    <a:lstStyle/>
                    <a:p>
                      <a:endParaRPr lang="en-US"/>
                    </a:p>
                  </a:txBody>
                  <a:tcPr/>
                </a:tc>
                <a:tc gridSpan="2">
                  <a:txBody>
                    <a:bodyPr/>
                    <a:lstStyle/>
                    <a:p>
                      <a:pPr lvl="1" algn="l" fontAlgn="ctr"/>
                      <a:r>
                        <a:rPr lang="en-US" sz="1600" b="1" i="0" u="none" strike="noStrike" dirty="0">
                          <a:solidFill>
                            <a:srgbClr val="000000"/>
                          </a:solidFill>
                          <a:effectLst/>
                          <a:latin typeface="Gadugi" panose="020B0502040204020203" pitchFamily="34" charset="0"/>
                        </a:rPr>
                        <a:t>Project cost - </a:t>
                      </a:r>
                      <a:r>
                        <a:rPr lang="en-US" sz="1600" b="0" i="0" u="none" strike="noStrike" dirty="0">
                          <a:solidFill>
                            <a:srgbClr val="000000"/>
                          </a:solidFill>
                          <a:effectLst/>
                          <a:latin typeface="Gadugi" panose="020B0502040204020203" pitchFamily="34" charset="0"/>
                        </a:rPr>
                        <a:t>10,000 INR</a:t>
                      </a:r>
                    </a:p>
                  </a:txBody>
                  <a:tcPr marL="8990" marR="8990" marT="899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extLst>
                  <a:ext uri="{0D108BD9-81ED-4DB2-BD59-A6C34878D82A}">
                    <a16:rowId xmlns:a16="http://schemas.microsoft.com/office/drawing/2014/main" val="3529011871"/>
                  </a:ext>
                </a:extLst>
              </a:tr>
            </a:tbl>
          </a:graphicData>
        </a:graphic>
      </p:graphicFrame>
    </p:spTree>
    <p:extLst>
      <p:ext uri="{BB962C8B-B14F-4D97-AF65-F5344CB8AC3E}">
        <p14:creationId xmlns:p14="http://schemas.microsoft.com/office/powerpoint/2010/main" val="2333251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3" name="Object 12">
            <a:extLst>
              <a:ext uri="{FF2B5EF4-FFF2-40B4-BE49-F238E27FC236}">
                <a16:creationId xmlns:a16="http://schemas.microsoft.com/office/drawing/2014/main" id="{D2D8B1AF-7314-41AF-B91F-873F87CB9C6C}"/>
              </a:ext>
            </a:extLst>
          </p:cNvPr>
          <p:cNvGraphicFramePr>
            <a:graphicFrameLocks noChangeAspect="1"/>
          </p:cNvGraphicFramePr>
          <p:nvPr>
            <p:extLst>
              <p:ext uri="{D42A27DB-BD31-4B8C-83A1-F6EECF244321}">
                <p14:modId xmlns:p14="http://schemas.microsoft.com/office/powerpoint/2010/main" val="2781257390"/>
              </p:ext>
            </p:extLst>
          </p:nvPr>
        </p:nvGraphicFramePr>
        <p:xfrm>
          <a:off x="870917" y="4239091"/>
          <a:ext cx="6775587" cy="2280755"/>
        </p:xfrm>
        <a:graphic>
          <a:graphicData uri="http://schemas.openxmlformats.org/presentationml/2006/ole">
            <mc:AlternateContent xmlns:mc="http://schemas.openxmlformats.org/markup-compatibility/2006">
              <mc:Choice xmlns:v="urn:schemas-microsoft-com:vml" Requires="v">
                <p:oleObj spid="_x0000_s1093" name="Worksheet" r:id="rId3" imgW="4867304" imgH="1609614" progId="Excel.Sheet.12">
                  <p:embed/>
                </p:oleObj>
              </mc:Choice>
              <mc:Fallback>
                <p:oleObj name="Worksheet" r:id="rId3" imgW="4867304" imgH="1609614" progId="Excel.Sheet.12">
                  <p:embed/>
                  <p:pic>
                    <p:nvPicPr>
                      <p:cNvPr id="0" name=""/>
                      <p:cNvPicPr/>
                      <p:nvPr/>
                    </p:nvPicPr>
                    <p:blipFill>
                      <a:blip r:embed="rId4"/>
                      <a:stretch>
                        <a:fillRect/>
                      </a:stretch>
                    </p:blipFill>
                    <p:spPr>
                      <a:xfrm>
                        <a:off x="870917" y="4239091"/>
                        <a:ext cx="6775587" cy="2280755"/>
                      </a:xfrm>
                      <a:prstGeom prst="rect">
                        <a:avLst/>
                      </a:prstGeom>
                    </p:spPr>
                  </p:pic>
                </p:oleObj>
              </mc:Fallback>
            </mc:AlternateContent>
          </a:graphicData>
        </a:graphic>
      </p:graphicFrame>
      <p:graphicFrame>
        <p:nvGraphicFramePr>
          <p:cNvPr id="14" name="Chart 13">
            <a:extLst>
              <a:ext uri="{FF2B5EF4-FFF2-40B4-BE49-F238E27FC236}">
                <a16:creationId xmlns:a16="http://schemas.microsoft.com/office/drawing/2014/main" id="{3388717C-C247-4A65-9F66-5346CB27D7AD}"/>
              </a:ext>
            </a:extLst>
          </p:cNvPr>
          <p:cNvGraphicFramePr>
            <a:graphicFrameLocks/>
          </p:cNvGraphicFramePr>
          <p:nvPr>
            <p:extLst>
              <p:ext uri="{D42A27DB-BD31-4B8C-83A1-F6EECF244321}">
                <p14:modId xmlns:p14="http://schemas.microsoft.com/office/powerpoint/2010/main" val="1483601654"/>
              </p:ext>
            </p:extLst>
          </p:nvPr>
        </p:nvGraphicFramePr>
        <p:xfrm>
          <a:off x="870917" y="1237957"/>
          <a:ext cx="6387547" cy="2740882"/>
        </p:xfrm>
        <a:graphic>
          <a:graphicData uri="http://schemas.openxmlformats.org/drawingml/2006/chart">
            <c:chart xmlns:c="http://schemas.openxmlformats.org/drawingml/2006/chart" xmlns:r="http://schemas.openxmlformats.org/officeDocument/2006/relationships" r:id="rId5"/>
          </a:graphicData>
        </a:graphic>
      </p:graphicFrame>
      <p:sp>
        <p:nvSpPr>
          <p:cNvPr id="15" name="Rectangle: Rounded Corners 14">
            <a:extLst>
              <a:ext uri="{FF2B5EF4-FFF2-40B4-BE49-F238E27FC236}">
                <a16:creationId xmlns:a16="http://schemas.microsoft.com/office/drawing/2014/main" id="{7D5ED52D-5B5D-41D3-8338-96571EA02DDC}"/>
              </a:ext>
            </a:extLst>
          </p:cNvPr>
          <p:cNvSpPr/>
          <p:nvPr/>
        </p:nvSpPr>
        <p:spPr>
          <a:xfrm>
            <a:off x="8297999" y="1237957"/>
            <a:ext cx="3324973" cy="5078437"/>
          </a:xfrm>
          <a:prstGeom prst="roundRect">
            <a:avLst/>
          </a:prstGeom>
          <a:noFill/>
          <a:ln w="57150">
            <a:solidFill>
              <a:schemeClr val="accent5">
                <a:lumMod val="60000"/>
                <a:lumOff val="40000"/>
              </a:schemeClr>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tx1"/>
                </a:solidFill>
              </a:rPr>
              <a:t>Summary</a:t>
            </a:r>
            <a:r>
              <a:rPr lang="en-US" sz="2000" dirty="0">
                <a:solidFill>
                  <a:schemeClr val="tx1"/>
                </a:solidFill>
              </a:rPr>
              <a:t>:</a:t>
            </a:r>
          </a:p>
          <a:p>
            <a:pPr algn="ctr"/>
            <a:endParaRPr lang="en-US" sz="2000" dirty="0">
              <a:solidFill>
                <a:schemeClr val="tx1"/>
              </a:solidFill>
            </a:endParaRPr>
          </a:p>
          <a:p>
            <a:pPr marL="285750" indent="-285750">
              <a:buFont typeface="Wingdings" panose="05000000000000000000" pitchFamily="2" charset="2"/>
              <a:buChar char="Ø"/>
            </a:pPr>
            <a:r>
              <a:rPr lang="en-US" sz="2000" dirty="0">
                <a:solidFill>
                  <a:schemeClr val="tx1"/>
                </a:solidFill>
              </a:rPr>
              <a:t>Total 3 lakh of sales in first 3 months resulting   1 lakh of profit.</a:t>
            </a:r>
          </a:p>
          <a:p>
            <a:pPr marL="285750" indent="-285750">
              <a:buFont typeface="Wingdings" panose="05000000000000000000" pitchFamily="2" charset="2"/>
              <a:buChar char="Ø"/>
            </a:pPr>
            <a:endParaRPr lang="en-US" sz="2000" dirty="0">
              <a:solidFill>
                <a:schemeClr val="tx1"/>
              </a:solidFill>
            </a:endParaRPr>
          </a:p>
          <a:p>
            <a:pPr marL="285750" indent="-285750">
              <a:buFont typeface="Wingdings" panose="05000000000000000000" pitchFamily="2" charset="2"/>
              <a:buChar char="Ø"/>
            </a:pPr>
            <a:r>
              <a:rPr lang="en-US" sz="2000" dirty="0">
                <a:solidFill>
                  <a:schemeClr val="tx1"/>
                </a:solidFill>
              </a:rPr>
              <a:t>Profit percentage has been reduced from 33% to -6% in last 6 month</a:t>
            </a:r>
          </a:p>
          <a:p>
            <a:pPr marL="285750" indent="-285750">
              <a:buFont typeface="Wingdings" panose="05000000000000000000" pitchFamily="2" charset="2"/>
              <a:buChar char="Ø"/>
            </a:pPr>
            <a:endParaRPr lang="en-US" sz="2000" dirty="0">
              <a:solidFill>
                <a:schemeClr val="tx1"/>
              </a:solidFill>
            </a:endParaRPr>
          </a:p>
          <a:p>
            <a:pPr marL="285750" indent="-285750">
              <a:buFont typeface="Wingdings" panose="05000000000000000000" pitchFamily="2" charset="2"/>
              <a:buChar char="Ø"/>
            </a:pPr>
            <a:r>
              <a:rPr lang="en-US" sz="2000" dirty="0">
                <a:solidFill>
                  <a:schemeClr val="tx1"/>
                </a:solidFill>
              </a:rPr>
              <a:t>Sales has been drastically reduced from 150000 to 32000</a:t>
            </a:r>
          </a:p>
        </p:txBody>
      </p:sp>
      <p:sp>
        <p:nvSpPr>
          <p:cNvPr id="18" name="Rectangle 17">
            <a:extLst>
              <a:ext uri="{FF2B5EF4-FFF2-40B4-BE49-F238E27FC236}">
                <a16:creationId xmlns:a16="http://schemas.microsoft.com/office/drawing/2014/main" id="{096650BF-7010-4E8F-806A-34363AAA6CFF}"/>
              </a:ext>
            </a:extLst>
          </p:cNvPr>
          <p:cNvSpPr/>
          <p:nvPr/>
        </p:nvSpPr>
        <p:spPr>
          <a:xfrm>
            <a:off x="299939" y="195310"/>
            <a:ext cx="7170102" cy="684583"/>
          </a:xfrm>
          <a:prstGeom prst="rect">
            <a:avLst/>
          </a:prstGeom>
          <a:gradFill flip="none" rotWithShape="1">
            <a:gsLst>
              <a:gs pos="0">
                <a:schemeClr val="accent1">
                  <a:lumMod val="5000"/>
                  <a:lumOff val="95000"/>
                  <a:alpha val="1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5B977DF9-03A4-4CD1-86E4-C6415550152D}"/>
              </a:ext>
            </a:extLst>
          </p:cNvPr>
          <p:cNvSpPr txBox="1"/>
          <p:nvPr/>
        </p:nvSpPr>
        <p:spPr>
          <a:xfrm>
            <a:off x="476402" y="306770"/>
            <a:ext cx="6191684" cy="461665"/>
          </a:xfrm>
          <a:prstGeom prst="rect">
            <a:avLst/>
          </a:prstGeom>
          <a:noFill/>
        </p:spPr>
        <p:txBody>
          <a:bodyPr wrap="square" rtlCol="0">
            <a:spAutoFit/>
          </a:bodyPr>
          <a:lstStyle/>
          <a:p>
            <a:r>
              <a:rPr lang="en-US" sz="2400" dirty="0">
                <a:latin typeface="Berlin Sans FB" panose="020E0602020502020306" pitchFamily="34" charset="0"/>
                <a:cs typeface="Aharoni" panose="02010803020104030203" pitchFamily="2" charset="-79"/>
              </a:rPr>
              <a:t>Business History</a:t>
            </a:r>
          </a:p>
        </p:txBody>
      </p:sp>
    </p:spTree>
    <p:extLst>
      <p:ext uri="{BB962C8B-B14F-4D97-AF65-F5344CB8AC3E}">
        <p14:creationId xmlns:p14="http://schemas.microsoft.com/office/powerpoint/2010/main" val="3297323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14FB2C20-8C6B-4ADC-B76C-C2CFCCC842B4}"/>
              </a:ext>
            </a:extLst>
          </p:cNvPr>
          <p:cNvGraphicFramePr>
            <a:graphicFrameLocks/>
          </p:cNvGraphicFramePr>
          <p:nvPr>
            <p:extLst>
              <p:ext uri="{D42A27DB-BD31-4B8C-83A1-F6EECF244321}">
                <p14:modId xmlns:p14="http://schemas.microsoft.com/office/powerpoint/2010/main" val="4143428335"/>
              </p:ext>
            </p:extLst>
          </p:nvPr>
        </p:nvGraphicFramePr>
        <p:xfrm>
          <a:off x="645214" y="1215162"/>
          <a:ext cx="7288964" cy="5298180"/>
        </p:xfrm>
        <a:graphic>
          <a:graphicData uri="http://schemas.openxmlformats.org/drawingml/2006/chart">
            <c:chart xmlns:c="http://schemas.openxmlformats.org/drawingml/2006/chart" xmlns:r="http://schemas.openxmlformats.org/officeDocument/2006/relationships" r:id="rId2"/>
          </a:graphicData>
        </a:graphic>
      </p:graphicFrame>
      <p:sp>
        <p:nvSpPr>
          <p:cNvPr id="5" name="Rectangle: Rounded Corners 4">
            <a:extLst>
              <a:ext uri="{FF2B5EF4-FFF2-40B4-BE49-F238E27FC236}">
                <a16:creationId xmlns:a16="http://schemas.microsoft.com/office/drawing/2014/main" id="{478BB914-DCE9-44CC-A9EF-E2A3FFC68C71}"/>
              </a:ext>
            </a:extLst>
          </p:cNvPr>
          <p:cNvSpPr/>
          <p:nvPr/>
        </p:nvSpPr>
        <p:spPr>
          <a:xfrm>
            <a:off x="8424608" y="1908843"/>
            <a:ext cx="3324973" cy="3910818"/>
          </a:xfrm>
          <a:prstGeom prst="roundRect">
            <a:avLst/>
          </a:prstGeom>
          <a:noFill/>
          <a:ln w="57150">
            <a:solidFill>
              <a:schemeClr val="accent5">
                <a:lumMod val="60000"/>
                <a:lumOff val="40000"/>
              </a:schemeClr>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1" dirty="0">
                <a:solidFill>
                  <a:schemeClr val="tx1"/>
                </a:solidFill>
              </a:rPr>
              <a:t>Summary:</a:t>
            </a:r>
            <a:endParaRPr lang="en-US" sz="2000" dirty="0">
              <a:solidFill>
                <a:schemeClr val="tx1"/>
              </a:solidFill>
            </a:endParaRPr>
          </a:p>
          <a:p>
            <a:pPr algn="ctr"/>
            <a:endParaRPr lang="en-US" sz="2000" dirty="0">
              <a:solidFill>
                <a:schemeClr val="tx1"/>
              </a:solidFill>
            </a:endParaRPr>
          </a:p>
          <a:p>
            <a:pPr marL="285750" indent="-285750">
              <a:buFont typeface="Wingdings" panose="05000000000000000000" pitchFamily="2" charset="2"/>
              <a:buChar char="Ø"/>
            </a:pPr>
            <a:r>
              <a:rPr lang="en-US" sz="2000" dirty="0">
                <a:solidFill>
                  <a:schemeClr val="tx1"/>
                </a:solidFill>
              </a:rPr>
              <a:t>Biryani is giving highest profit in overall wherein Maggi does not giving as much profit to the Business.</a:t>
            </a:r>
          </a:p>
          <a:p>
            <a:pPr marL="285750" indent="-285750">
              <a:buFont typeface="Wingdings" panose="05000000000000000000" pitchFamily="2" charset="2"/>
              <a:buChar char="Ø"/>
            </a:pPr>
            <a:endParaRPr lang="en-US" sz="2000" dirty="0">
              <a:solidFill>
                <a:schemeClr val="tx1"/>
              </a:solidFill>
            </a:endParaRPr>
          </a:p>
          <a:p>
            <a:pPr marL="285750" indent="-285750">
              <a:buFont typeface="Wingdings" panose="05000000000000000000" pitchFamily="2" charset="2"/>
              <a:buChar char="Ø"/>
            </a:pPr>
            <a:r>
              <a:rPr lang="en-US" sz="2000" dirty="0">
                <a:solidFill>
                  <a:schemeClr val="tx1"/>
                </a:solidFill>
              </a:rPr>
              <a:t>Chicken Kaban is the 2</a:t>
            </a:r>
            <a:r>
              <a:rPr lang="en-US" sz="2000" baseline="30000" dirty="0">
                <a:solidFill>
                  <a:schemeClr val="tx1"/>
                </a:solidFill>
              </a:rPr>
              <a:t>nd</a:t>
            </a:r>
            <a:r>
              <a:rPr lang="en-US" sz="2000" dirty="0">
                <a:solidFill>
                  <a:schemeClr val="tx1"/>
                </a:solidFill>
              </a:rPr>
              <a:t> most loved item from their menu</a:t>
            </a:r>
          </a:p>
        </p:txBody>
      </p:sp>
      <p:sp>
        <p:nvSpPr>
          <p:cNvPr id="7" name="Rectangle 6">
            <a:extLst>
              <a:ext uri="{FF2B5EF4-FFF2-40B4-BE49-F238E27FC236}">
                <a16:creationId xmlns:a16="http://schemas.microsoft.com/office/drawing/2014/main" id="{C2B05396-98E9-4C4B-9BE3-C075ACE18C35}"/>
              </a:ext>
            </a:extLst>
          </p:cNvPr>
          <p:cNvSpPr/>
          <p:nvPr/>
        </p:nvSpPr>
        <p:spPr>
          <a:xfrm>
            <a:off x="299939" y="195310"/>
            <a:ext cx="7170102" cy="684583"/>
          </a:xfrm>
          <a:prstGeom prst="rect">
            <a:avLst/>
          </a:prstGeom>
          <a:gradFill flip="none" rotWithShape="1">
            <a:gsLst>
              <a:gs pos="0">
                <a:schemeClr val="accent1">
                  <a:lumMod val="5000"/>
                  <a:lumOff val="95000"/>
                  <a:alpha val="1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EA4B9CA8-D52D-45BF-898A-20C9508F7C73}"/>
              </a:ext>
            </a:extLst>
          </p:cNvPr>
          <p:cNvSpPr txBox="1"/>
          <p:nvPr/>
        </p:nvSpPr>
        <p:spPr>
          <a:xfrm>
            <a:off x="645214" y="253218"/>
            <a:ext cx="6191684" cy="461665"/>
          </a:xfrm>
          <a:prstGeom prst="rect">
            <a:avLst/>
          </a:prstGeom>
          <a:noFill/>
        </p:spPr>
        <p:txBody>
          <a:bodyPr wrap="square" rtlCol="0">
            <a:spAutoFit/>
          </a:bodyPr>
          <a:lstStyle/>
          <a:p>
            <a:r>
              <a:rPr lang="en-US" sz="2400" dirty="0">
                <a:latin typeface="Berlin Sans FB" panose="020E0602020502020306" pitchFamily="34" charset="0"/>
                <a:cs typeface="Aharoni" panose="02010803020104030203" pitchFamily="2" charset="-79"/>
              </a:rPr>
              <a:t>Profit Ratio - </a:t>
            </a:r>
          </a:p>
        </p:txBody>
      </p:sp>
    </p:spTree>
    <p:extLst>
      <p:ext uri="{BB962C8B-B14F-4D97-AF65-F5344CB8AC3E}">
        <p14:creationId xmlns:p14="http://schemas.microsoft.com/office/powerpoint/2010/main" val="2173553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0E2500EC-8F23-4495-8FD1-6F5F36703FB4}"/>
              </a:ext>
            </a:extLst>
          </p:cNvPr>
          <p:cNvGraphicFramePr/>
          <p:nvPr>
            <p:extLst>
              <p:ext uri="{D42A27DB-BD31-4B8C-83A1-F6EECF244321}">
                <p14:modId xmlns:p14="http://schemas.microsoft.com/office/powerpoint/2010/main" val="4046850597"/>
              </p:ext>
            </p:extLst>
          </p:nvPr>
        </p:nvGraphicFramePr>
        <p:xfrm>
          <a:off x="1160260" y="2646037"/>
          <a:ext cx="4096668" cy="27839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Diagram 4">
            <a:extLst>
              <a:ext uri="{FF2B5EF4-FFF2-40B4-BE49-F238E27FC236}">
                <a16:creationId xmlns:a16="http://schemas.microsoft.com/office/drawing/2014/main" id="{7FA11D00-022B-469A-ABFD-7ADFAE7F5621}"/>
              </a:ext>
            </a:extLst>
          </p:cNvPr>
          <p:cNvGraphicFramePr/>
          <p:nvPr>
            <p:extLst>
              <p:ext uri="{D42A27DB-BD31-4B8C-83A1-F6EECF244321}">
                <p14:modId xmlns:p14="http://schemas.microsoft.com/office/powerpoint/2010/main" val="2255075840"/>
              </p:ext>
            </p:extLst>
          </p:nvPr>
        </p:nvGraphicFramePr>
        <p:xfrm>
          <a:off x="6302327" y="1795805"/>
          <a:ext cx="4857750" cy="488329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8" name="Oval 7">
            <a:extLst>
              <a:ext uri="{FF2B5EF4-FFF2-40B4-BE49-F238E27FC236}">
                <a16:creationId xmlns:a16="http://schemas.microsoft.com/office/drawing/2014/main" id="{77A8628B-BAB5-4893-B6EB-D727F2A75B02}"/>
              </a:ext>
            </a:extLst>
          </p:cNvPr>
          <p:cNvSpPr/>
          <p:nvPr/>
        </p:nvSpPr>
        <p:spPr>
          <a:xfrm>
            <a:off x="1844028" y="1605135"/>
            <a:ext cx="2729132" cy="725243"/>
          </a:xfrm>
          <a:prstGeom prst="ellips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haroni" panose="02010803020104030203" pitchFamily="2" charset="-79"/>
                <a:cs typeface="Aharoni" panose="02010803020104030203" pitchFamily="2" charset="-79"/>
              </a:rPr>
              <a:t>Likes     </a:t>
            </a:r>
          </a:p>
        </p:txBody>
      </p:sp>
      <p:sp>
        <p:nvSpPr>
          <p:cNvPr id="12" name="Oval 11">
            <a:extLst>
              <a:ext uri="{FF2B5EF4-FFF2-40B4-BE49-F238E27FC236}">
                <a16:creationId xmlns:a16="http://schemas.microsoft.com/office/drawing/2014/main" id="{DF1AA119-38C6-4361-A1C6-76CC77F034B9}"/>
              </a:ext>
            </a:extLst>
          </p:cNvPr>
          <p:cNvSpPr/>
          <p:nvPr/>
        </p:nvSpPr>
        <p:spPr>
          <a:xfrm>
            <a:off x="6837618" y="1010654"/>
            <a:ext cx="2787645" cy="594482"/>
          </a:xfrm>
          <a:prstGeom prst="ellipse">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Aharoni" panose="02010803020104030203" pitchFamily="2" charset="-79"/>
                <a:cs typeface="Aharoni" panose="02010803020104030203" pitchFamily="2" charset="-79"/>
              </a:rPr>
              <a:t>  Dis-likes     </a:t>
            </a:r>
          </a:p>
        </p:txBody>
      </p:sp>
      <p:sp>
        <p:nvSpPr>
          <p:cNvPr id="22" name="Rectangle 21">
            <a:extLst>
              <a:ext uri="{FF2B5EF4-FFF2-40B4-BE49-F238E27FC236}">
                <a16:creationId xmlns:a16="http://schemas.microsoft.com/office/drawing/2014/main" id="{E966843E-F378-4D5A-AB7C-8D3B16077CA9}"/>
              </a:ext>
            </a:extLst>
          </p:cNvPr>
          <p:cNvSpPr/>
          <p:nvPr/>
        </p:nvSpPr>
        <p:spPr>
          <a:xfrm>
            <a:off x="299939" y="195310"/>
            <a:ext cx="7170102" cy="684583"/>
          </a:xfrm>
          <a:prstGeom prst="rect">
            <a:avLst/>
          </a:prstGeom>
          <a:gradFill flip="none" rotWithShape="1">
            <a:gsLst>
              <a:gs pos="0">
                <a:schemeClr val="accent1">
                  <a:lumMod val="5000"/>
                  <a:lumOff val="95000"/>
                  <a:alpha val="1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9C9777EF-A2EF-45B4-AE3C-99EF1685175C}"/>
              </a:ext>
            </a:extLst>
          </p:cNvPr>
          <p:cNvSpPr txBox="1"/>
          <p:nvPr/>
        </p:nvSpPr>
        <p:spPr>
          <a:xfrm>
            <a:off x="460360" y="224608"/>
            <a:ext cx="6191684" cy="584775"/>
          </a:xfrm>
          <a:prstGeom prst="rect">
            <a:avLst/>
          </a:prstGeom>
          <a:noFill/>
        </p:spPr>
        <p:txBody>
          <a:bodyPr wrap="square" rtlCol="0">
            <a:spAutoFit/>
          </a:bodyPr>
          <a:lstStyle/>
          <a:p>
            <a:r>
              <a:rPr lang="en-US" sz="3200" dirty="0">
                <a:latin typeface="Berlin Sans FB" panose="020E0602020502020306" pitchFamily="34" charset="0"/>
                <a:cs typeface="Aharoni" panose="02010803020104030203" pitchFamily="2" charset="-79"/>
              </a:rPr>
              <a:t>Customers feedback</a:t>
            </a:r>
          </a:p>
        </p:txBody>
      </p:sp>
    </p:spTree>
    <p:extLst>
      <p:ext uri="{BB962C8B-B14F-4D97-AF65-F5344CB8AC3E}">
        <p14:creationId xmlns:p14="http://schemas.microsoft.com/office/powerpoint/2010/main" val="2235340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C5B4D0A4-846C-474F-9270-A81C9C0D7FDF}"/>
              </a:ext>
            </a:extLst>
          </p:cNvPr>
          <p:cNvSpPr/>
          <p:nvPr/>
        </p:nvSpPr>
        <p:spPr>
          <a:xfrm>
            <a:off x="299939" y="195310"/>
            <a:ext cx="7170102" cy="684583"/>
          </a:xfrm>
          <a:prstGeom prst="rect">
            <a:avLst/>
          </a:prstGeom>
          <a:gradFill flip="none" rotWithShape="1">
            <a:gsLst>
              <a:gs pos="0">
                <a:schemeClr val="accent1">
                  <a:lumMod val="5000"/>
                  <a:lumOff val="95000"/>
                  <a:alpha val="1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F5EEC584-3DC0-4E30-ADAF-E1DC12B4B20C}"/>
              </a:ext>
            </a:extLst>
          </p:cNvPr>
          <p:cNvSpPr/>
          <p:nvPr/>
        </p:nvSpPr>
        <p:spPr>
          <a:xfrm>
            <a:off x="916112" y="4439963"/>
            <a:ext cx="3015377" cy="369332"/>
          </a:xfrm>
          <a:prstGeom prst="rect">
            <a:avLst/>
          </a:prstGeom>
        </p:spPr>
        <p:txBody>
          <a:bodyPr wrap="none">
            <a:spAutoFit/>
          </a:bodyPr>
          <a:lstStyle/>
          <a:p>
            <a:r>
              <a:rPr lang="en-US" dirty="0"/>
              <a:t>Lack of competitor knowledge</a:t>
            </a:r>
          </a:p>
        </p:txBody>
      </p:sp>
      <p:grpSp>
        <p:nvGrpSpPr>
          <p:cNvPr id="2" name="Group 1">
            <a:extLst>
              <a:ext uri="{FF2B5EF4-FFF2-40B4-BE49-F238E27FC236}">
                <a16:creationId xmlns:a16="http://schemas.microsoft.com/office/drawing/2014/main" id="{7151FC12-74A3-4E30-B247-FFB7569BF204}"/>
              </a:ext>
            </a:extLst>
          </p:cNvPr>
          <p:cNvGrpSpPr/>
          <p:nvPr/>
        </p:nvGrpSpPr>
        <p:grpSpPr>
          <a:xfrm>
            <a:off x="1456898" y="1923421"/>
            <a:ext cx="9468357" cy="4628526"/>
            <a:chOff x="1232452" y="1166191"/>
            <a:chExt cx="9468357" cy="4946578"/>
          </a:xfrm>
        </p:grpSpPr>
        <p:cxnSp>
          <p:nvCxnSpPr>
            <p:cNvPr id="5" name="Straight Arrow Connector 4">
              <a:extLst>
                <a:ext uri="{FF2B5EF4-FFF2-40B4-BE49-F238E27FC236}">
                  <a16:creationId xmlns:a16="http://schemas.microsoft.com/office/drawing/2014/main" id="{15D772C3-CD18-482C-B369-7DF4D8D0EEE6}"/>
                </a:ext>
              </a:extLst>
            </p:cNvPr>
            <p:cNvCxnSpPr/>
            <p:nvPr/>
          </p:nvCxnSpPr>
          <p:spPr>
            <a:xfrm flipV="1">
              <a:off x="1232452" y="3485327"/>
              <a:ext cx="7686261" cy="0"/>
            </a:xfrm>
            <a:prstGeom prst="straightConnector1">
              <a:avLst/>
            </a:prstGeom>
            <a:ln w="28575">
              <a:tailEnd type="triangle"/>
            </a:ln>
          </p:spPr>
          <p:style>
            <a:lnRef idx="3">
              <a:schemeClr val="dk1"/>
            </a:lnRef>
            <a:fillRef idx="0">
              <a:schemeClr val="dk1"/>
            </a:fillRef>
            <a:effectRef idx="2">
              <a:schemeClr val="dk1"/>
            </a:effectRef>
            <a:fontRef idx="minor">
              <a:schemeClr val="tx1"/>
            </a:fontRef>
          </p:style>
        </p:cxnSp>
        <p:cxnSp>
          <p:nvCxnSpPr>
            <p:cNvPr id="7" name="Straight Connector 6">
              <a:extLst>
                <a:ext uri="{FF2B5EF4-FFF2-40B4-BE49-F238E27FC236}">
                  <a16:creationId xmlns:a16="http://schemas.microsoft.com/office/drawing/2014/main" id="{6B94209A-9C20-4D08-83E0-4C80D86D9645}"/>
                </a:ext>
              </a:extLst>
            </p:cNvPr>
            <p:cNvCxnSpPr>
              <a:cxnSpLocks/>
            </p:cNvCxnSpPr>
            <p:nvPr/>
          </p:nvCxnSpPr>
          <p:spPr>
            <a:xfrm flipH="1">
              <a:off x="6188765" y="3485327"/>
              <a:ext cx="1139688" cy="2054082"/>
            </a:xfrm>
            <a:prstGeom prst="line">
              <a:avLst/>
            </a:prstGeom>
            <a:ln w="28575"/>
          </p:spPr>
          <p:style>
            <a:lnRef idx="3">
              <a:schemeClr val="dk1"/>
            </a:lnRef>
            <a:fillRef idx="0">
              <a:schemeClr val="dk1"/>
            </a:fillRef>
            <a:effectRef idx="2">
              <a:schemeClr val="dk1"/>
            </a:effectRef>
            <a:fontRef idx="minor">
              <a:schemeClr val="tx1"/>
            </a:fontRef>
          </p:style>
        </p:cxnSp>
        <p:cxnSp>
          <p:nvCxnSpPr>
            <p:cNvPr id="9" name="Straight Connector 8">
              <a:extLst>
                <a:ext uri="{FF2B5EF4-FFF2-40B4-BE49-F238E27FC236}">
                  <a16:creationId xmlns:a16="http://schemas.microsoft.com/office/drawing/2014/main" id="{F1D0963D-1D8A-45E4-880D-39CB81F2FAF9}"/>
                </a:ext>
              </a:extLst>
            </p:cNvPr>
            <p:cNvCxnSpPr>
              <a:cxnSpLocks/>
            </p:cNvCxnSpPr>
            <p:nvPr/>
          </p:nvCxnSpPr>
          <p:spPr>
            <a:xfrm flipH="1">
              <a:off x="3140765" y="3485327"/>
              <a:ext cx="1139688" cy="2054082"/>
            </a:xfrm>
            <a:prstGeom prst="line">
              <a:avLst/>
            </a:prstGeom>
            <a:ln w="28575"/>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AD4FF2CA-6D7C-4188-971C-A4ABF68BE6D5}"/>
                </a:ext>
              </a:extLst>
            </p:cNvPr>
            <p:cNvCxnSpPr>
              <a:cxnSpLocks/>
            </p:cNvCxnSpPr>
            <p:nvPr/>
          </p:nvCxnSpPr>
          <p:spPr>
            <a:xfrm>
              <a:off x="5923722" y="1789043"/>
              <a:ext cx="1404731" cy="1696283"/>
            </a:xfrm>
            <a:prstGeom prst="line">
              <a:avLst/>
            </a:prstGeom>
            <a:ln w="28575"/>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710565C5-F7E8-422E-8FBD-C91E7B341851}"/>
                </a:ext>
              </a:extLst>
            </p:cNvPr>
            <p:cNvCxnSpPr>
              <a:cxnSpLocks/>
            </p:cNvCxnSpPr>
            <p:nvPr/>
          </p:nvCxnSpPr>
          <p:spPr>
            <a:xfrm>
              <a:off x="2875722" y="1789043"/>
              <a:ext cx="1404731" cy="1696283"/>
            </a:xfrm>
            <a:prstGeom prst="line">
              <a:avLst/>
            </a:prstGeom>
            <a:ln w="28575"/>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9C6591DF-ACEC-45C6-A4D8-BB087399B4E2}"/>
                </a:ext>
              </a:extLst>
            </p:cNvPr>
            <p:cNvSpPr txBox="1"/>
            <p:nvPr/>
          </p:nvSpPr>
          <p:spPr>
            <a:xfrm>
              <a:off x="5088835" y="1166191"/>
              <a:ext cx="2584174" cy="461665"/>
            </a:xfrm>
            <a:prstGeom prst="rect">
              <a:avLst/>
            </a:prstGeom>
            <a:noFill/>
          </p:spPr>
          <p:txBody>
            <a:bodyPr wrap="square" rtlCol="0">
              <a:spAutoFit/>
            </a:bodyPr>
            <a:lstStyle/>
            <a:p>
              <a:r>
                <a:rPr lang="en-US" sz="2400" b="1" dirty="0"/>
                <a:t>Technology</a:t>
              </a:r>
            </a:p>
          </p:txBody>
        </p:sp>
        <p:sp>
          <p:nvSpPr>
            <p:cNvPr id="14" name="TextBox 13">
              <a:extLst>
                <a:ext uri="{FF2B5EF4-FFF2-40B4-BE49-F238E27FC236}">
                  <a16:creationId xmlns:a16="http://schemas.microsoft.com/office/drawing/2014/main" id="{CA0BD575-EB0C-4F7A-A229-1076BA4B7402}"/>
                </a:ext>
              </a:extLst>
            </p:cNvPr>
            <p:cNvSpPr txBox="1"/>
            <p:nvPr/>
          </p:nvSpPr>
          <p:spPr>
            <a:xfrm>
              <a:off x="2112852" y="1248527"/>
              <a:ext cx="2584174" cy="461665"/>
            </a:xfrm>
            <a:prstGeom prst="rect">
              <a:avLst/>
            </a:prstGeom>
            <a:noFill/>
          </p:spPr>
          <p:txBody>
            <a:bodyPr wrap="square" rtlCol="0">
              <a:spAutoFit/>
            </a:bodyPr>
            <a:lstStyle/>
            <a:p>
              <a:r>
                <a:rPr lang="en-US" sz="2400" b="1" dirty="0"/>
                <a:t>People</a:t>
              </a:r>
            </a:p>
          </p:txBody>
        </p:sp>
        <p:sp>
          <p:nvSpPr>
            <p:cNvPr id="15" name="TextBox 14">
              <a:extLst>
                <a:ext uri="{FF2B5EF4-FFF2-40B4-BE49-F238E27FC236}">
                  <a16:creationId xmlns:a16="http://schemas.microsoft.com/office/drawing/2014/main" id="{7B715F66-75B4-4098-BD7F-937070977E6C}"/>
                </a:ext>
              </a:extLst>
            </p:cNvPr>
            <p:cNvSpPr txBox="1"/>
            <p:nvPr/>
          </p:nvSpPr>
          <p:spPr>
            <a:xfrm>
              <a:off x="5201159" y="5651104"/>
              <a:ext cx="2584174" cy="461665"/>
            </a:xfrm>
            <a:prstGeom prst="rect">
              <a:avLst/>
            </a:prstGeom>
            <a:noFill/>
          </p:spPr>
          <p:txBody>
            <a:bodyPr wrap="square" rtlCol="0">
              <a:spAutoFit/>
            </a:bodyPr>
            <a:lstStyle/>
            <a:p>
              <a:r>
                <a:rPr lang="en-US" sz="2400" b="1" dirty="0"/>
                <a:t>Method</a:t>
              </a:r>
            </a:p>
          </p:txBody>
        </p:sp>
        <p:sp>
          <p:nvSpPr>
            <p:cNvPr id="16" name="Rectangle 15">
              <a:extLst>
                <a:ext uri="{FF2B5EF4-FFF2-40B4-BE49-F238E27FC236}">
                  <a16:creationId xmlns:a16="http://schemas.microsoft.com/office/drawing/2014/main" id="{30023C50-3D0B-4519-A148-9C33DC1982D3}"/>
                </a:ext>
              </a:extLst>
            </p:cNvPr>
            <p:cNvSpPr/>
            <p:nvPr/>
          </p:nvSpPr>
          <p:spPr>
            <a:xfrm>
              <a:off x="1466264" y="4620708"/>
              <a:ext cx="2053767" cy="369332"/>
            </a:xfrm>
            <a:prstGeom prst="rect">
              <a:avLst/>
            </a:prstGeom>
          </p:spPr>
          <p:txBody>
            <a:bodyPr wrap="none">
              <a:spAutoFit/>
            </a:bodyPr>
            <a:lstStyle/>
            <a:p>
              <a:r>
                <a:rPr lang="en-US" dirty="0"/>
                <a:t>High Waiting period</a:t>
              </a:r>
            </a:p>
          </p:txBody>
        </p:sp>
        <p:sp>
          <p:nvSpPr>
            <p:cNvPr id="17" name="Rectangle 16">
              <a:extLst>
                <a:ext uri="{FF2B5EF4-FFF2-40B4-BE49-F238E27FC236}">
                  <a16:creationId xmlns:a16="http://schemas.microsoft.com/office/drawing/2014/main" id="{AA4CF83A-3FE4-4BC4-90F4-24F192BA1ACD}"/>
                </a:ext>
              </a:extLst>
            </p:cNvPr>
            <p:cNvSpPr/>
            <p:nvPr/>
          </p:nvSpPr>
          <p:spPr>
            <a:xfrm>
              <a:off x="4207224" y="1889280"/>
              <a:ext cx="1636987" cy="369332"/>
            </a:xfrm>
            <a:prstGeom prst="rect">
              <a:avLst/>
            </a:prstGeom>
          </p:spPr>
          <p:txBody>
            <a:bodyPr wrap="none">
              <a:spAutoFit/>
            </a:bodyPr>
            <a:lstStyle/>
            <a:p>
              <a:r>
                <a:rPr lang="en-US" dirty="0"/>
                <a:t>No Online sales</a:t>
              </a:r>
            </a:p>
          </p:txBody>
        </p:sp>
        <p:sp>
          <p:nvSpPr>
            <p:cNvPr id="18" name="Rectangle 17">
              <a:extLst>
                <a:ext uri="{FF2B5EF4-FFF2-40B4-BE49-F238E27FC236}">
                  <a16:creationId xmlns:a16="http://schemas.microsoft.com/office/drawing/2014/main" id="{F5659234-F264-4468-A5D5-5DC4FB8D1A26}"/>
                </a:ext>
              </a:extLst>
            </p:cNvPr>
            <p:cNvSpPr/>
            <p:nvPr/>
          </p:nvSpPr>
          <p:spPr>
            <a:xfrm>
              <a:off x="1572950" y="2066912"/>
              <a:ext cx="1346587" cy="369332"/>
            </a:xfrm>
            <a:prstGeom prst="rect">
              <a:avLst/>
            </a:prstGeom>
          </p:spPr>
          <p:txBody>
            <a:bodyPr wrap="none">
              <a:spAutoFit/>
            </a:bodyPr>
            <a:lstStyle/>
            <a:p>
              <a:r>
                <a:rPr lang="en-US" dirty="0"/>
                <a:t>Limited staff</a:t>
              </a:r>
            </a:p>
          </p:txBody>
        </p:sp>
        <p:sp>
          <p:nvSpPr>
            <p:cNvPr id="20" name="Rectangle 19">
              <a:extLst>
                <a:ext uri="{FF2B5EF4-FFF2-40B4-BE49-F238E27FC236}">
                  <a16:creationId xmlns:a16="http://schemas.microsoft.com/office/drawing/2014/main" id="{C449E95B-226E-4A84-9FCA-A385B9CD00B3}"/>
                </a:ext>
              </a:extLst>
            </p:cNvPr>
            <p:cNvSpPr/>
            <p:nvPr/>
          </p:nvSpPr>
          <p:spPr>
            <a:xfrm>
              <a:off x="4858594" y="4805374"/>
              <a:ext cx="1075166" cy="369332"/>
            </a:xfrm>
            <a:prstGeom prst="rect">
              <a:avLst/>
            </a:prstGeom>
          </p:spPr>
          <p:txBody>
            <a:bodyPr wrap="none">
              <a:spAutoFit/>
            </a:bodyPr>
            <a:lstStyle/>
            <a:p>
              <a:r>
                <a:rPr lang="en-US" dirty="0"/>
                <a:t>No Offers</a:t>
              </a:r>
            </a:p>
          </p:txBody>
        </p:sp>
        <p:sp>
          <p:nvSpPr>
            <p:cNvPr id="23" name="Rectangle 22">
              <a:extLst>
                <a:ext uri="{FF2B5EF4-FFF2-40B4-BE49-F238E27FC236}">
                  <a16:creationId xmlns:a16="http://schemas.microsoft.com/office/drawing/2014/main" id="{81AE4483-AE47-4E4C-A192-4EB66804573C}"/>
                </a:ext>
              </a:extLst>
            </p:cNvPr>
            <p:cNvSpPr/>
            <p:nvPr/>
          </p:nvSpPr>
          <p:spPr>
            <a:xfrm>
              <a:off x="4830418" y="2507128"/>
              <a:ext cx="1705403" cy="369332"/>
            </a:xfrm>
            <a:prstGeom prst="rect">
              <a:avLst/>
            </a:prstGeom>
          </p:spPr>
          <p:txBody>
            <a:bodyPr wrap="none">
              <a:spAutoFit/>
            </a:bodyPr>
            <a:lstStyle/>
            <a:p>
              <a:r>
                <a:rPr lang="en-US" dirty="0"/>
                <a:t>Shop Promotion</a:t>
              </a:r>
            </a:p>
          </p:txBody>
        </p:sp>
        <p:sp>
          <p:nvSpPr>
            <p:cNvPr id="24" name="Rectangle 23">
              <a:extLst>
                <a:ext uri="{FF2B5EF4-FFF2-40B4-BE49-F238E27FC236}">
                  <a16:creationId xmlns:a16="http://schemas.microsoft.com/office/drawing/2014/main" id="{E683D990-BC7A-4969-AC2E-8C589BA433E2}"/>
                </a:ext>
              </a:extLst>
            </p:cNvPr>
            <p:cNvSpPr/>
            <p:nvPr/>
          </p:nvSpPr>
          <p:spPr>
            <a:xfrm>
              <a:off x="5349852" y="3725978"/>
              <a:ext cx="1306768" cy="369332"/>
            </a:xfrm>
            <a:prstGeom prst="rect">
              <a:avLst/>
            </a:prstGeom>
          </p:spPr>
          <p:txBody>
            <a:bodyPr wrap="none">
              <a:spAutoFit/>
            </a:bodyPr>
            <a:lstStyle/>
            <a:p>
              <a:r>
                <a:rPr lang="en-US" dirty="0"/>
                <a:t>Shop timing</a:t>
              </a:r>
            </a:p>
          </p:txBody>
        </p:sp>
        <p:sp>
          <p:nvSpPr>
            <p:cNvPr id="25" name="TextBox 24">
              <a:extLst>
                <a:ext uri="{FF2B5EF4-FFF2-40B4-BE49-F238E27FC236}">
                  <a16:creationId xmlns:a16="http://schemas.microsoft.com/office/drawing/2014/main" id="{B9263090-53CD-41AE-80D9-7E7744125638}"/>
                </a:ext>
              </a:extLst>
            </p:cNvPr>
            <p:cNvSpPr txBox="1"/>
            <p:nvPr/>
          </p:nvSpPr>
          <p:spPr>
            <a:xfrm>
              <a:off x="1822495" y="5539409"/>
              <a:ext cx="2584174" cy="461665"/>
            </a:xfrm>
            <a:prstGeom prst="rect">
              <a:avLst/>
            </a:prstGeom>
            <a:noFill/>
          </p:spPr>
          <p:txBody>
            <a:bodyPr wrap="square" rtlCol="0">
              <a:spAutoFit/>
            </a:bodyPr>
            <a:lstStyle/>
            <a:p>
              <a:r>
                <a:rPr lang="en-US" sz="2400" b="1" dirty="0"/>
                <a:t>Measurement</a:t>
              </a:r>
            </a:p>
          </p:txBody>
        </p:sp>
        <p:sp>
          <p:nvSpPr>
            <p:cNvPr id="26" name="Rectangle: Rounded Corners 25">
              <a:extLst>
                <a:ext uri="{FF2B5EF4-FFF2-40B4-BE49-F238E27FC236}">
                  <a16:creationId xmlns:a16="http://schemas.microsoft.com/office/drawing/2014/main" id="{8F89D1D2-D394-4F2A-937D-71A9837CD426}"/>
                </a:ext>
              </a:extLst>
            </p:cNvPr>
            <p:cNvSpPr/>
            <p:nvPr/>
          </p:nvSpPr>
          <p:spPr>
            <a:xfrm>
              <a:off x="9183756" y="2928326"/>
              <a:ext cx="1517053" cy="1113998"/>
            </a:xfrm>
            <a:prstGeom prst="roundRect">
              <a:avLst/>
            </a:prstGeom>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solidFill>
                    <a:schemeClr val="tx1"/>
                  </a:solidFill>
                  <a:latin typeface="Century Gothic" panose="020B0502020202020204" pitchFamily="34" charset="0"/>
                </a:rPr>
                <a:t>Loss in Business</a:t>
              </a:r>
            </a:p>
          </p:txBody>
        </p:sp>
      </p:grpSp>
      <p:sp>
        <p:nvSpPr>
          <p:cNvPr id="27" name="TextBox 26">
            <a:extLst>
              <a:ext uri="{FF2B5EF4-FFF2-40B4-BE49-F238E27FC236}">
                <a16:creationId xmlns:a16="http://schemas.microsoft.com/office/drawing/2014/main" id="{135710D1-AF9F-480F-BD33-6CB0E78043BA}"/>
              </a:ext>
            </a:extLst>
          </p:cNvPr>
          <p:cNvSpPr txBox="1"/>
          <p:nvPr/>
        </p:nvSpPr>
        <p:spPr>
          <a:xfrm>
            <a:off x="424189" y="244489"/>
            <a:ext cx="6191684" cy="584775"/>
          </a:xfrm>
          <a:prstGeom prst="rect">
            <a:avLst/>
          </a:prstGeom>
          <a:noFill/>
        </p:spPr>
        <p:txBody>
          <a:bodyPr wrap="square" rtlCol="0">
            <a:spAutoFit/>
          </a:bodyPr>
          <a:lstStyle/>
          <a:p>
            <a:r>
              <a:rPr lang="en-US" sz="3200" dirty="0">
                <a:latin typeface="Berlin Sans FB" panose="020E0602020502020306" pitchFamily="34" charset="0"/>
                <a:cs typeface="Aharoni" panose="02010803020104030203" pitchFamily="2" charset="-79"/>
              </a:rPr>
              <a:t>Fish Bone Diagram</a:t>
            </a:r>
          </a:p>
        </p:txBody>
      </p:sp>
      <p:sp>
        <p:nvSpPr>
          <p:cNvPr id="3" name="Rectangle 2">
            <a:extLst>
              <a:ext uri="{FF2B5EF4-FFF2-40B4-BE49-F238E27FC236}">
                <a16:creationId xmlns:a16="http://schemas.microsoft.com/office/drawing/2014/main" id="{5C7B7CD9-F483-4BCA-A399-66CBCAAB0E24}"/>
              </a:ext>
            </a:extLst>
          </p:cNvPr>
          <p:cNvSpPr/>
          <p:nvPr/>
        </p:nvSpPr>
        <p:spPr>
          <a:xfrm>
            <a:off x="3845883" y="928180"/>
            <a:ext cx="1797288" cy="769441"/>
          </a:xfrm>
          <a:prstGeom prst="rect">
            <a:avLst/>
          </a:prstGeom>
          <a:noFill/>
        </p:spPr>
        <p:txBody>
          <a:bodyPr wrap="none" lIns="91440" tIns="45720" rIns="91440" bIns="45720">
            <a:spAutoFit/>
          </a:bodyPr>
          <a:lstStyle/>
          <a:p>
            <a:pPr algn="ctr"/>
            <a:r>
              <a:rPr lang="en-US" sz="4400" b="1" u="sng" dirty="0">
                <a:ln w="9525">
                  <a:solidFill>
                    <a:schemeClr val="bg1"/>
                  </a:solidFill>
                  <a:prstDash val="solid"/>
                </a:ln>
                <a:effectLst>
                  <a:outerShdw blurRad="12700" dist="38100" dir="2700000" algn="tl" rotWithShape="0">
                    <a:schemeClr val="bg1">
                      <a:lumMod val="50000"/>
                    </a:schemeClr>
                  </a:outerShdw>
                </a:effectLst>
              </a:rPr>
              <a:t>Causes</a:t>
            </a:r>
            <a:endParaRPr lang="en-US" sz="4400" u="sng" dirty="0">
              <a:ln w="0"/>
              <a:effectLst>
                <a:outerShdw blurRad="38100" dist="19050" dir="2700000" algn="tl" rotWithShape="0">
                  <a:schemeClr val="dk1">
                    <a:alpha val="40000"/>
                  </a:schemeClr>
                </a:outerShdw>
              </a:effectLst>
            </a:endParaRPr>
          </a:p>
        </p:txBody>
      </p:sp>
      <p:sp>
        <p:nvSpPr>
          <p:cNvPr id="30" name="Rectangle 29">
            <a:extLst>
              <a:ext uri="{FF2B5EF4-FFF2-40B4-BE49-F238E27FC236}">
                <a16:creationId xmlns:a16="http://schemas.microsoft.com/office/drawing/2014/main" id="{FA7062E2-CC0F-4401-8886-1D8FF060FE33}"/>
              </a:ext>
            </a:extLst>
          </p:cNvPr>
          <p:cNvSpPr/>
          <p:nvPr/>
        </p:nvSpPr>
        <p:spPr>
          <a:xfrm>
            <a:off x="9392525" y="926208"/>
            <a:ext cx="1506118" cy="769441"/>
          </a:xfrm>
          <a:prstGeom prst="rect">
            <a:avLst/>
          </a:prstGeom>
          <a:noFill/>
        </p:spPr>
        <p:txBody>
          <a:bodyPr wrap="none" lIns="91440" tIns="45720" rIns="91440" bIns="45720">
            <a:spAutoFit/>
          </a:bodyPr>
          <a:lstStyle/>
          <a:p>
            <a:pPr algn="ctr"/>
            <a:r>
              <a:rPr lang="en-US" sz="4400" b="1" u="sng" dirty="0">
                <a:ln w="9525">
                  <a:solidFill>
                    <a:schemeClr val="bg1"/>
                  </a:solidFill>
                  <a:prstDash val="solid"/>
                </a:ln>
                <a:effectLst>
                  <a:outerShdw blurRad="12700" dist="38100" dir="2700000" algn="tl" rotWithShape="0">
                    <a:schemeClr val="bg1">
                      <a:lumMod val="50000"/>
                    </a:schemeClr>
                  </a:outerShdw>
                </a:effectLst>
              </a:rPr>
              <a:t>Effect</a:t>
            </a:r>
            <a:endParaRPr lang="en-US" sz="4400" u="sng"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104539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7266CBB4-4022-4EB5-916B-1FAA4074024D}"/>
              </a:ext>
            </a:extLst>
          </p:cNvPr>
          <p:cNvGraphicFramePr>
            <a:graphicFrameLocks/>
          </p:cNvGraphicFramePr>
          <p:nvPr>
            <p:extLst>
              <p:ext uri="{D42A27DB-BD31-4B8C-83A1-F6EECF244321}">
                <p14:modId xmlns:p14="http://schemas.microsoft.com/office/powerpoint/2010/main" val="2215520607"/>
              </p:ext>
            </p:extLst>
          </p:nvPr>
        </p:nvGraphicFramePr>
        <p:xfrm>
          <a:off x="1236635" y="994791"/>
          <a:ext cx="9381323" cy="3605213"/>
        </p:xfrm>
        <a:graphic>
          <a:graphicData uri="http://schemas.openxmlformats.org/drawingml/2006/chart">
            <c:chart xmlns:c="http://schemas.openxmlformats.org/drawingml/2006/chart" xmlns:r="http://schemas.openxmlformats.org/officeDocument/2006/relationships" r:id="rId2"/>
          </a:graphicData>
        </a:graphic>
      </p:graphicFrame>
      <p:sp>
        <p:nvSpPr>
          <p:cNvPr id="8" name="Rectangle 7">
            <a:extLst>
              <a:ext uri="{FF2B5EF4-FFF2-40B4-BE49-F238E27FC236}">
                <a16:creationId xmlns:a16="http://schemas.microsoft.com/office/drawing/2014/main" id="{C73999AE-E69D-4EDE-A9A6-D56222180810}"/>
              </a:ext>
            </a:extLst>
          </p:cNvPr>
          <p:cNvSpPr/>
          <p:nvPr/>
        </p:nvSpPr>
        <p:spPr>
          <a:xfrm>
            <a:off x="299939" y="195310"/>
            <a:ext cx="7170102" cy="684583"/>
          </a:xfrm>
          <a:prstGeom prst="rect">
            <a:avLst/>
          </a:prstGeom>
          <a:gradFill flip="none" rotWithShape="1">
            <a:gsLst>
              <a:gs pos="0">
                <a:schemeClr val="accent1">
                  <a:lumMod val="5000"/>
                  <a:lumOff val="95000"/>
                  <a:alpha val="1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11C74FB2-23C2-4C09-9411-172D54020C0B}"/>
              </a:ext>
            </a:extLst>
          </p:cNvPr>
          <p:cNvSpPr txBox="1"/>
          <p:nvPr/>
        </p:nvSpPr>
        <p:spPr>
          <a:xfrm>
            <a:off x="645214" y="253218"/>
            <a:ext cx="6191684" cy="461665"/>
          </a:xfrm>
          <a:prstGeom prst="rect">
            <a:avLst/>
          </a:prstGeom>
          <a:noFill/>
        </p:spPr>
        <p:txBody>
          <a:bodyPr wrap="square" rtlCol="0">
            <a:spAutoFit/>
          </a:bodyPr>
          <a:lstStyle/>
          <a:p>
            <a:r>
              <a:rPr lang="en-US" sz="2400" dirty="0">
                <a:latin typeface="Berlin Sans FB" panose="020E0602020502020306" pitchFamily="34" charset="0"/>
                <a:cs typeface="Aharoni" panose="02010803020104030203" pitchFamily="2" charset="-79"/>
              </a:rPr>
              <a:t>Top Reasons</a:t>
            </a:r>
          </a:p>
        </p:txBody>
      </p:sp>
      <p:sp>
        <p:nvSpPr>
          <p:cNvPr id="7" name="Rectangle: Rounded Corners 6">
            <a:extLst>
              <a:ext uri="{FF2B5EF4-FFF2-40B4-BE49-F238E27FC236}">
                <a16:creationId xmlns:a16="http://schemas.microsoft.com/office/drawing/2014/main" id="{8B86B6B7-18A3-416A-940B-59304EDF40A5}"/>
              </a:ext>
            </a:extLst>
          </p:cNvPr>
          <p:cNvSpPr/>
          <p:nvPr/>
        </p:nvSpPr>
        <p:spPr>
          <a:xfrm>
            <a:off x="976583" y="4773896"/>
            <a:ext cx="10238833" cy="1830886"/>
          </a:xfrm>
          <a:prstGeom prst="roundRect">
            <a:avLst/>
          </a:prstGeom>
          <a:noFill/>
          <a:ln w="57150">
            <a:solidFill>
              <a:schemeClr val="accent5">
                <a:lumMod val="60000"/>
                <a:lumOff val="40000"/>
              </a:schemeClr>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Summary:</a:t>
            </a:r>
            <a:endParaRPr lang="en-US" dirty="0">
              <a:solidFill>
                <a:schemeClr val="tx1"/>
              </a:solidFill>
            </a:endParaRPr>
          </a:p>
          <a:p>
            <a:pPr algn="ctr"/>
            <a:endParaRPr lang="en-US" dirty="0">
              <a:solidFill>
                <a:schemeClr val="tx1"/>
              </a:solidFill>
            </a:endParaRPr>
          </a:p>
          <a:p>
            <a:pPr marL="285750" indent="-285750">
              <a:buFont typeface="Wingdings" panose="05000000000000000000" pitchFamily="2" charset="2"/>
              <a:buChar char="Ø"/>
            </a:pPr>
            <a:r>
              <a:rPr lang="en-US" dirty="0">
                <a:solidFill>
                  <a:schemeClr val="tx1"/>
                </a:solidFill>
              </a:rPr>
              <a:t>High waiting period is the top most reason for customers dis-satisfaction</a:t>
            </a:r>
          </a:p>
          <a:p>
            <a:pPr marL="285750" indent="-285750">
              <a:buFont typeface="Wingdings" panose="05000000000000000000" pitchFamily="2" charset="2"/>
              <a:buChar char="Ø"/>
            </a:pPr>
            <a:endParaRPr lang="en-US" dirty="0">
              <a:solidFill>
                <a:schemeClr val="tx1"/>
              </a:solidFill>
            </a:endParaRPr>
          </a:p>
          <a:p>
            <a:pPr marL="285750" indent="-285750">
              <a:buFont typeface="Wingdings" panose="05000000000000000000" pitchFamily="2" charset="2"/>
              <a:buChar char="Ø"/>
            </a:pPr>
            <a:r>
              <a:rPr lang="en-US" dirty="0">
                <a:solidFill>
                  <a:schemeClr val="tx1"/>
                </a:solidFill>
              </a:rPr>
              <a:t>High waiting period, No online sales, Limited staff and lack of competitor knowledge are contributing 74 % for their profit in business </a:t>
            </a:r>
          </a:p>
        </p:txBody>
      </p:sp>
    </p:spTree>
    <p:extLst>
      <p:ext uri="{BB962C8B-B14F-4D97-AF65-F5344CB8AC3E}">
        <p14:creationId xmlns:p14="http://schemas.microsoft.com/office/powerpoint/2010/main" val="4021655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F07ECCB-7778-48B1-B0C9-02CC751C8833}"/>
              </a:ext>
            </a:extLst>
          </p:cNvPr>
          <p:cNvSpPr/>
          <p:nvPr/>
        </p:nvSpPr>
        <p:spPr>
          <a:xfrm>
            <a:off x="6304551" y="1183088"/>
            <a:ext cx="5374106" cy="5344026"/>
          </a:xfrm>
          <a:prstGeom prst="roundRect">
            <a:avLst>
              <a:gd name="adj" fmla="val 16151"/>
            </a:avLst>
          </a:prstGeom>
          <a:solidFill>
            <a:srgbClr val="002060"/>
          </a:solidFill>
          <a:ln w="57150">
            <a:noFill/>
          </a:ln>
          <a:effectLst>
            <a:innerShdw blurRad="63500" dist="50800" dir="2700000">
              <a:prstClr val="black">
                <a:alpha val="50000"/>
              </a:prstClr>
            </a:innerShdw>
          </a:effectLst>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spcAft>
                <a:spcPts val="1000"/>
              </a:spcAft>
            </a:pPr>
            <a:r>
              <a:rPr lang="en-US" sz="3600" b="1" u="sng" dirty="0">
                <a:latin typeface="Calibri" panose="020F0502020204030204" pitchFamily="34" charset="0"/>
                <a:ea typeface="Calibri" panose="020F0502020204030204" pitchFamily="34" charset="0"/>
                <a:cs typeface="Times New Roman" panose="02020603050405020304" pitchFamily="18" charset="0"/>
              </a:rPr>
              <a:t>Offers</a:t>
            </a:r>
            <a:r>
              <a:rPr lang="en-US" sz="2000" b="1" dirty="0">
                <a:latin typeface="Calibri" panose="020F0502020204030204" pitchFamily="34" charset="0"/>
                <a:ea typeface="Calibri" panose="020F0502020204030204" pitchFamily="34" charset="0"/>
                <a:cs typeface="Times New Roman" panose="02020603050405020304" pitchFamily="18" charset="0"/>
              </a:rPr>
              <a:t> </a:t>
            </a:r>
          </a:p>
          <a:p>
            <a:pPr algn="ctr">
              <a:lnSpc>
                <a:spcPct val="115000"/>
              </a:lnSpc>
              <a:spcAft>
                <a:spcPts val="1000"/>
              </a:spcAft>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Corporate Birthday offer -  20 % discounts on Biryani order (min 10 Kg ) + free cake up to 1kg.</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School offer -  10 % discounts on snacks for students</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Special festival of 10 % discounts</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100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2% discount for take away orders rather than eating in hotel</a:t>
            </a:r>
            <a:endParaRPr lang="en-US" sz="2000" dirty="0">
              <a:noFill/>
            </a:endParaRPr>
          </a:p>
        </p:txBody>
      </p:sp>
      <p:sp>
        <p:nvSpPr>
          <p:cNvPr id="5" name="Rectangle: Rounded Corners 4">
            <a:extLst>
              <a:ext uri="{FF2B5EF4-FFF2-40B4-BE49-F238E27FC236}">
                <a16:creationId xmlns:a16="http://schemas.microsoft.com/office/drawing/2014/main" id="{CDE0F905-45E9-429B-9447-CD84AA28BA13}"/>
              </a:ext>
            </a:extLst>
          </p:cNvPr>
          <p:cNvSpPr/>
          <p:nvPr/>
        </p:nvSpPr>
        <p:spPr>
          <a:xfrm>
            <a:off x="513343" y="1183088"/>
            <a:ext cx="5165558" cy="5344026"/>
          </a:xfrm>
          <a:prstGeom prst="roundRect">
            <a:avLst>
              <a:gd name="adj" fmla="val 16151"/>
            </a:avLst>
          </a:prstGeom>
          <a:solidFill>
            <a:srgbClr val="00B050"/>
          </a:solidFill>
          <a:ln w="57150">
            <a:noFill/>
          </a:ln>
          <a:effectLst>
            <a:innerShdw blurRad="63500" dist="50800" dir="2700000">
              <a:prstClr val="black">
                <a:alpha val="50000"/>
              </a:prstClr>
            </a:innerShdw>
          </a:effectLst>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15000"/>
              </a:lnSpc>
              <a:spcAft>
                <a:spcPts val="1000"/>
              </a:spcAft>
              <a:tabLst>
                <a:tab pos="3086735" algn="l"/>
              </a:tabLst>
            </a:pPr>
            <a:r>
              <a:rPr lang="en-US" sz="2800" b="1" u="sng" dirty="0">
                <a:latin typeface="Calibri" panose="020F0502020204030204" pitchFamily="34" charset="0"/>
                <a:ea typeface="Calibri" panose="020F0502020204030204" pitchFamily="34" charset="0"/>
                <a:cs typeface="Times New Roman" panose="02020603050405020304" pitchFamily="18" charset="0"/>
              </a:rPr>
              <a:t>Order/Book table on WhatsApp</a:t>
            </a:r>
            <a:r>
              <a:rPr lang="en-US" sz="2800" u="sng" dirty="0">
                <a:latin typeface="Calibri" panose="020F0502020204030204" pitchFamily="34" charset="0"/>
                <a:ea typeface="Calibri" panose="020F0502020204030204" pitchFamily="34" charset="0"/>
                <a:cs typeface="Times New Roman" panose="02020603050405020304" pitchFamily="18" charset="0"/>
              </a:rPr>
              <a:t> </a:t>
            </a:r>
            <a:endParaRPr lang="en-US" sz="3600" u="sng"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Order can be taken on WhatsApp and forwarded to allocated staff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Book table including their pre-order for the instant service.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100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No cancellation charges however block user whose order has been cancelled more than 3 time.</a:t>
            </a:r>
            <a:endParaRPr lang="en-US" sz="2000" dirty="0">
              <a:noFill/>
            </a:endParaRPr>
          </a:p>
        </p:txBody>
      </p:sp>
      <p:sp>
        <p:nvSpPr>
          <p:cNvPr id="7" name="Rectangle 6">
            <a:extLst>
              <a:ext uri="{FF2B5EF4-FFF2-40B4-BE49-F238E27FC236}">
                <a16:creationId xmlns:a16="http://schemas.microsoft.com/office/drawing/2014/main" id="{02AB463A-116E-4335-802E-EB65C1B29A70}"/>
              </a:ext>
            </a:extLst>
          </p:cNvPr>
          <p:cNvSpPr/>
          <p:nvPr/>
        </p:nvSpPr>
        <p:spPr>
          <a:xfrm>
            <a:off x="299939" y="195310"/>
            <a:ext cx="7170102" cy="684583"/>
          </a:xfrm>
          <a:prstGeom prst="rect">
            <a:avLst/>
          </a:prstGeom>
          <a:gradFill flip="none" rotWithShape="1">
            <a:gsLst>
              <a:gs pos="0">
                <a:schemeClr val="accent1">
                  <a:lumMod val="5000"/>
                  <a:lumOff val="95000"/>
                  <a:alpha val="1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7DB557C7-7E8A-48A9-B3B7-AC7840C6EFE9}"/>
              </a:ext>
            </a:extLst>
          </p:cNvPr>
          <p:cNvSpPr txBox="1"/>
          <p:nvPr/>
        </p:nvSpPr>
        <p:spPr>
          <a:xfrm>
            <a:off x="385579" y="221704"/>
            <a:ext cx="6191684" cy="584775"/>
          </a:xfrm>
          <a:prstGeom prst="rect">
            <a:avLst/>
          </a:prstGeom>
          <a:noFill/>
        </p:spPr>
        <p:txBody>
          <a:bodyPr wrap="square" rtlCol="0">
            <a:spAutoFit/>
          </a:bodyPr>
          <a:lstStyle/>
          <a:p>
            <a:r>
              <a:rPr lang="en-US" sz="3200" dirty="0">
                <a:latin typeface="Berlin Sans FB" panose="020E0602020502020306" pitchFamily="34" charset="0"/>
                <a:cs typeface="Aharoni" panose="02010803020104030203" pitchFamily="2" charset="-79"/>
              </a:rPr>
              <a:t>Recommendation</a:t>
            </a:r>
          </a:p>
        </p:txBody>
      </p:sp>
    </p:spTree>
    <p:extLst>
      <p:ext uri="{BB962C8B-B14F-4D97-AF65-F5344CB8AC3E}">
        <p14:creationId xmlns:p14="http://schemas.microsoft.com/office/powerpoint/2010/main" val="137938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5595396-05BA-4E13-99CF-683F02AF3C9E}"/>
              </a:ext>
            </a:extLst>
          </p:cNvPr>
          <p:cNvSpPr/>
          <p:nvPr/>
        </p:nvSpPr>
        <p:spPr>
          <a:xfrm>
            <a:off x="299939" y="195310"/>
            <a:ext cx="7170102" cy="684583"/>
          </a:xfrm>
          <a:prstGeom prst="rect">
            <a:avLst/>
          </a:prstGeom>
          <a:gradFill flip="none" rotWithShape="1">
            <a:gsLst>
              <a:gs pos="0">
                <a:schemeClr val="accent1">
                  <a:lumMod val="5000"/>
                  <a:lumOff val="95000"/>
                  <a:alpha val="1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590E2A49-8241-4AB6-A57B-EAF52BE58774}"/>
              </a:ext>
            </a:extLst>
          </p:cNvPr>
          <p:cNvSpPr/>
          <p:nvPr/>
        </p:nvSpPr>
        <p:spPr>
          <a:xfrm>
            <a:off x="858255" y="1285373"/>
            <a:ext cx="4636169" cy="5344026"/>
          </a:xfrm>
          <a:prstGeom prst="roundRect">
            <a:avLst>
              <a:gd name="adj" fmla="val 16151"/>
            </a:avLst>
          </a:prstGeom>
          <a:solidFill>
            <a:schemeClr val="tx1">
              <a:lumMod val="85000"/>
              <a:lumOff val="15000"/>
            </a:schemeClr>
          </a:solidFill>
          <a:ln w="57150">
            <a:noFill/>
          </a:ln>
          <a:effectLst>
            <a:innerShdw blurRad="63500" dist="50800" dir="2700000">
              <a:prstClr val="black">
                <a:alpha val="50000"/>
              </a:prstClr>
            </a:innerShdw>
          </a:effectLst>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spcAft>
                <a:spcPts val="1000"/>
              </a:spcAft>
              <a:tabLst>
                <a:tab pos="3086735" algn="l"/>
              </a:tabLst>
            </a:pPr>
            <a:r>
              <a:rPr lang="en-US" sz="2800" b="1" u="sng" dirty="0">
                <a:latin typeface="Calibri" panose="020F0502020204030204" pitchFamily="34" charset="0"/>
                <a:ea typeface="Calibri" panose="020F0502020204030204" pitchFamily="34" charset="0"/>
                <a:cs typeface="Times New Roman" panose="02020603050405020304" pitchFamily="18" charset="0"/>
              </a:rPr>
              <a:t>Incentive for Staff</a:t>
            </a:r>
            <a:endParaRPr lang="en-US" sz="4400" b="1" u="sng"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1% incentive amount to the sale person on each order for giving business to the shop</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Additional 2.5% bonus amount for sale up to Rs 1,00,000 </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1% of incentive for each cook for cooking order as per the business requirements</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100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Additional 2.5% bonus amount for preparing maximum dishes</a:t>
            </a:r>
            <a:endParaRPr lang="en-US" sz="1600" dirty="0">
              <a:noFill/>
            </a:endParaRPr>
          </a:p>
        </p:txBody>
      </p:sp>
      <p:sp>
        <p:nvSpPr>
          <p:cNvPr id="14" name="Rectangle: Rounded Corners 13">
            <a:extLst>
              <a:ext uri="{FF2B5EF4-FFF2-40B4-BE49-F238E27FC236}">
                <a16:creationId xmlns:a16="http://schemas.microsoft.com/office/drawing/2014/main" id="{6DA1BFB1-69BB-4211-9CA6-A3A4A11639CD}"/>
              </a:ext>
            </a:extLst>
          </p:cNvPr>
          <p:cNvSpPr/>
          <p:nvPr/>
        </p:nvSpPr>
        <p:spPr>
          <a:xfrm>
            <a:off x="7470041" y="3397119"/>
            <a:ext cx="4355433" cy="3180719"/>
          </a:xfrm>
          <a:prstGeom prst="roundRect">
            <a:avLst>
              <a:gd name="adj" fmla="val 16151"/>
            </a:avLst>
          </a:prstGeom>
          <a:solidFill>
            <a:schemeClr val="accent2">
              <a:lumMod val="75000"/>
            </a:schemeClr>
          </a:solidFill>
          <a:ln w="57150">
            <a:noFill/>
          </a:ln>
          <a:effectLst>
            <a:innerShdw blurRad="63500" dist="50800" dir="2700000">
              <a:prstClr val="black">
                <a:alpha val="50000"/>
              </a:prstClr>
            </a:innerShdw>
          </a:effectLst>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spcAft>
                <a:spcPts val="1000"/>
              </a:spcAft>
              <a:tabLst>
                <a:tab pos="3086735" algn="l"/>
              </a:tabLst>
            </a:pPr>
            <a:r>
              <a:rPr lang="en-US" sz="2800" b="1" u="sng" dirty="0">
                <a:latin typeface="Calibri" panose="020F0502020204030204" pitchFamily="34" charset="0"/>
                <a:cs typeface="Times New Roman" panose="02020603050405020304" pitchFamily="18" charset="0"/>
              </a:rPr>
              <a:t>Promotions</a:t>
            </a: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Tik-Tok video with happy customers</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WhatsApp promotion</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Facebook promotion</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100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Instagram</a:t>
            </a:r>
            <a:endParaRPr lang="en-US" sz="1200" dirty="0">
              <a:noFill/>
            </a:endParaRPr>
          </a:p>
        </p:txBody>
      </p:sp>
      <p:sp>
        <p:nvSpPr>
          <p:cNvPr id="15" name="Rectangle: Rounded Corners 14">
            <a:extLst>
              <a:ext uri="{FF2B5EF4-FFF2-40B4-BE49-F238E27FC236}">
                <a16:creationId xmlns:a16="http://schemas.microsoft.com/office/drawing/2014/main" id="{A870D633-57EC-4AEC-AF2E-A80AB81A4C5D}"/>
              </a:ext>
            </a:extLst>
          </p:cNvPr>
          <p:cNvSpPr/>
          <p:nvPr/>
        </p:nvSpPr>
        <p:spPr>
          <a:xfrm>
            <a:off x="6096000" y="280162"/>
            <a:ext cx="4355433" cy="2692066"/>
          </a:xfrm>
          <a:prstGeom prst="roundRect">
            <a:avLst>
              <a:gd name="adj" fmla="val 16151"/>
            </a:avLst>
          </a:prstGeom>
          <a:solidFill>
            <a:srgbClr val="7030A0"/>
          </a:solidFill>
          <a:ln w="57150">
            <a:noFill/>
          </a:ln>
          <a:effectLst>
            <a:innerShdw blurRad="63500" dist="50800" dir="2700000">
              <a:prstClr val="black">
                <a:alpha val="50000"/>
              </a:prstClr>
            </a:innerShdw>
          </a:effectLst>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spcAft>
                <a:spcPts val="1000"/>
              </a:spcAft>
              <a:tabLst>
                <a:tab pos="3086735" algn="l"/>
              </a:tabLst>
            </a:pPr>
            <a:r>
              <a:rPr lang="en-US" sz="2800" b="1" u="sng" dirty="0">
                <a:latin typeface="Calibri" panose="020F0502020204030204" pitchFamily="34" charset="0"/>
                <a:ea typeface="Calibri" panose="020F0502020204030204" pitchFamily="34" charset="0"/>
                <a:cs typeface="Times New Roman" panose="02020603050405020304" pitchFamily="18" charset="0"/>
              </a:rPr>
              <a:t>Shop Timing</a:t>
            </a:r>
            <a:r>
              <a:rPr lang="en-US" sz="2000" b="1" dirty="0">
                <a:latin typeface="Calibri" panose="020F0502020204030204" pitchFamily="34" charset="0"/>
                <a:ea typeface="Calibri" panose="020F0502020204030204" pitchFamily="34" charset="0"/>
                <a:cs typeface="Times New Roman" panose="02020603050405020304" pitchFamily="18" charset="0"/>
              </a:rPr>
              <a:t> </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Shops opens from 6 am to 10 pm </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Open for 7 days in week</a:t>
            </a:r>
            <a:endParaRPr lang="en-US" sz="3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1000"/>
              </a:spcAft>
              <a:buFont typeface="Wingdings" panose="05000000000000000000" pitchFamily="2" charset="2"/>
              <a:buChar char=""/>
              <a:tabLst>
                <a:tab pos="3086735" algn="l"/>
              </a:tabLst>
            </a:pPr>
            <a:r>
              <a:rPr lang="en-US" sz="2000" dirty="0">
                <a:latin typeface="Calibri" panose="020F0502020204030204" pitchFamily="34" charset="0"/>
                <a:ea typeface="Calibri" panose="020F0502020204030204" pitchFamily="34" charset="0"/>
                <a:cs typeface="Times New Roman" panose="02020603050405020304" pitchFamily="18" charset="0"/>
              </a:rPr>
              <a:t>Extension of shops timing during festival season</a:t>
            </a:r>
            <a:endParaRPr lang="en-US" sz="1050" dirty="0">
              <a:noFill/>
            </a:endParaRPr>
          </a:p>
        </p:txBody>
      </p:sp>
      <p:sp>
        <p:nvSpPr>
          <p:cNvPr id="16" name="Rectangle 15">
            <a:extLst>
              <a:ext uri="{FF2B5EF4-FFF2-40B4-BE49-F238E27FC236}">
                <a16:creationId xmlns:a16="http://schemas.microsoft.com/office/drawing/2014/main" id="{45EE5545-8514-4F31-9FCE-5428EDC00540}"/>
              </a:ext>
            </a:extLst>
          </p:cNvPr>
          <p:cNvSpPr/>
          <p:nvPr/>
        </p:nvSpPr>
        <p:spPr>
          <a:xfrm>
            <a:off x="531543" y="248281"/>
            <a:ext cx="2836033" cy="523220"/>
          </a:xfrm>
          <a:prstGeom prst="rect">
            <a:avLst/>
          </a:prstGeom>
        </p:spPr>
        <p:txBody>
          <a:bodyPr wrap="none">
            <a:spAutoFit/>
          </a:bodyPr>
          <a:lstStyle/>
          <a:p>
            <a:r>
              <a:rPr lang="en-US" sz="2800" dirty="0">
                <a:latin typeface="Berlin Sans FB" panose="020E0602020502020306" pitchFamily="34" charset="0"/>
                <a:cs typeface="Aharoni" panose="02010803020104030203" pitchFamily="2" charset="-79"/>
              </a:rPr>
              <a:t>Recommendation</a:t>
            </a:r>
            <a:endParaRPr lang="en-US" dirty="0">
              <a:latin typeface="Berlin Sans FB" panose="020E0602020502020306" pitchFamily="34" charset="0"/>
              <a:cs typeface="Aharoni" panose="02010803020104030203" pitchFamily="2" charset="-79"/>
            </a:endParaRPr>
          </a:p>
        </p:txBody>
      </p:sp>
    </p:spTree>
    <p:extLst>
      <p:ext uri="{BB962C8B-B14F-4D97-AF65-F5344CB8AC3E}">
        <p14:creationId xmlns:p14="http://schemas.microsoft.com/office/powerpoint/2010/main" val="3803822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4640</TotalTime>
  <Words>494</Words>
  <Application>Microsoft Office PowerPoint</Application>
  <PresentationFormat>Widescreen</PresentationFormat>
  <Paragraphs>112</Paragraphs>
  <Slides>12</Slides>
  <Notes>0</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25" baseType="lpstr">
      <vt:lpstr>Aharoni</vt:lpstr>
      <vt:lpstr>Arial</vt:lpstr>
      <vt:lpstr>Berlin Sans FB</vt:lpstr>
      <vt:lpstr>Bookman Old Style</vt:lpstr>
      <vt:lpstr>Calibri</vt:lpstr>
      <vt:lpstr>Calibri Light</vt:lpstr>
      <vt:lpstr>Cambria Math</vt:lpstr>
      <vt:lpstr>Century Gothic</vt:lpstr>
      <vt:lpstr>Gadugi</vt:lpstr>
      <vt:lpstr>Gill Sans MT</vt:lpstr>
      <vt:lpstr>Wingdings</vt:lpstr>
      <vt:lpstr>Office Theme</vt:lpstr>
      <vt:lpstr>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dc:creator>
  <cp:lastModifiedBy>All</cp:lastModifiedBy>
  <cp:revision>81</cp:revision>
  <dcterms:created xsi:type="dcterms:W3CDTF">2020-05-10T07:07:27Z</dcterms:created>
  <dcterms:modified xsi:type="dcterms:W3CDTF">2020-05-22T19:06:22Z</dcterms:modified>
</cp:coreProperties>
</file>

<file path=docProps/thumbnail.jpeg>
</file>